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698" r:id="rId3"/>
    <p:sldMasterId id="2147483697" r:id="rId4"/>
  </p:sldMasterIdLst>
  <p:notesMasterIdLst>
    <p:notesMasterId r:id="rId15"/>
  </p:notesMasterIdLst>
  <p:sldIdLst>
    <p:sldId id="279" r:id="rId5"/>
    <p:sldId id="280" r:id="rId6"/>
    <p:sldId id="264" r:id="rId7"/>
    <p:sldId id="271" r:id="rId8"/>
    <p:sldId id="272" r:id="rId9"/>
    <p:sldId id="273" r:id="rId10"/>
    <p:sldId id="274" r:id="rId11"/>
    <p:sldId id="277" r:id="rId12"/>
    <p:sldId id="281" r:id="rId13"/>
    <p:sldId id="263"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856"/>
    <a:srgbClr val="636462"/>
    <a:srgbClr val="005192"/>
    <a:srgbClr val="0076C3"/>
    <a:srgbClr val="E1E1E1"/>
    <a:srgbClr val="5D5D5D"/>
    <a:srgbClr val="007CC3"/>
    <a:srgbClr val="52469C"/>
    <a:srgbClr val="008751"/>
    <a:srgbClr val="C43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83"/>
    <p:restoredTop sz="86421"/>
  </p:normalViewPr>
  <p:slideViewPr>
    <p:cSldViewPr snapToGrid="0" snapToObjects="1" showGuides="1">
      <p:cViewPr varScale="1">
        <p:scale>
          <a:sx n="132" d="100"/>
          <a:sy n="132" d="100"/>
        </p:scale>
        <p:origin x="176" y="864"/>
      </p:cViewPr>
      <p:guideLst>
        <p:guide orient="horz" pos="1596"/>
        <p:guide pos="28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CC442-35D6-3649-AB8F-E55D217A78A1}" type="datetimeFigureOut">
              <a:rPr lang="en-US" smtClean="0"/>
              <a:t>10/6/23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8B35C-7BB8-8D46-9259-9CC3781D5972}" type="slidenum">
              <a:rPr lang="en-US" smtClean="0"/>
              <a:t>‹#›</a:t>
            </a:fld>
            <a:endParaRPr lang="en-US"/>
          </a:p>
        </p:txBody>
      </p:sp>
    </p:spTree>
    <p:extLst>
      <p:ext uri="{BB962C8B-B14F-4D97-AF65-F5344CB8AC3E}">
        <p14:creationId xmlns:p14="http://schemas.microsoft.com/office/powerpoint/2010/main" val="1829954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a:t>
            </a:fld>
            <a:endParaRPr lang="en-US"/>
          </a:p>
        </p:txBody>
      </p:sp>
    </p:spTree>
    <p:extLst>
      <p:ext uri="{BB962C8B-B14F-4D97-AF65-F5344CB8AC3E}">
        <p14:creationId xmlns:p14="http://schemas.microsoft.com/office/powerpoint/2010/main" val="276275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10</a:t>
            </a:fld>
            <a:endParaRPr lang="en-US"/>
          </a:p>
        </p:txBody>
      </p:sp>
    </p:spTree>
    <p:extLst>
      <p:ext uri="{BB962C8B-B14F-4D97-AF65-F5344CB8AC3E}">
        <p14:creationId xmlns:p14="http://schemas.microsoft.com/office/powerpoint/2010/main" val="142509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2</a:t>
            </a:fld>
            <a:endParaRPr lang="en-US"/>
          </a:p>
        </p:txBody>
      </p:sp>
    </p:spTree>
    <p:extLst>
      <p:ext uri="{BB962C8B-B14F-4D97-AF65-F5344CB8AC3E}">
        <p14:creationId xmlns:p14="http://schemas.microsoft.com/office/powerpoint/2010/main" val="333046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3</a:t>
            </a:fld>
            <a:endParaRPr lang="en-US"/>
          </a:p>
        </p:txBody>
      </p:sp>
    </p:spTree>
    <p:extLst>
      <p:ext uri="{BB962C8B-B14F-4D97-AF65-F5344CB8AC3E}">
        <p14:creationId xmlns:p14="http://schemas.microsoft.com/office/powerpoint/2010/main" val="278600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4</a:t>
            </a:fld>
            <a:endParaRPr lang="en-US"/>
          </a:p>
        </p:txBody>
      </p:sp>
    </p:spTree>
    <p:extLst>
      <p:ext uri="{BB962C8B-B14F-4D97-AF65-F5344CB8AC3E}">
        <p14:creationId xmlns:p14="http://schemas.microsoft.com/office/powerpoint/2010/main" val="306564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5</a:t>
            </a:fld>
            <a:endParaRPr lang="en-US"/>
          </a:p>
        </p:txBody>
      </p:sp>
    </p:spTree>
    <p:extLst>
      <p:ext uri="{BB962C8B-B14F-4D97-AF65-F5344CB8AC3E}">
        <p14:creationId xmlns:p14="http://schemas.microsoft.com/office/powerpoint/2010/main" val="136425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6</a:t>
            </a:fld>
            <a:endParaRPr lang="en-US"/>
          </a:p>
        </p:txBody>
      </p:sp>
    </p:spTree>
    <p:extLst>
      <p:ext uri="{BB962C8B-B14F-4D97-AF65-F5344CB8AC3E}">
        <p14:creationId xmlns:p14="http://schemas.microsoft.com/office/powerpoint/2010/main" val="275441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7</a:t>
            </a:fld>
            <a:endParaRPr lang="en-US"/>
          </a:p>
        </p:txBody>
      </p:sp>
    </p:spTree>
    <p:extLst>
      <p:ext uri="{BB962C8B-B14F-4D97-AF65-F5344CB8AC3E}">
        <p14:creationId xmlns:p14="http://schemas.microsoft.com/office/powerpoint/2010/main" val="29128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8</a:t>
            </a:fld>
            <a:endParaRPr lang="en-US"/>
          </a:p>
        </p:txBody>
      </p:sp>
    </p:spTree>
    <p:extLst>
      <p:ext uri="{BB962C8B-B14F-4D97-AF65-F5344CB8AC3E}">
        <p14:creationId xmlns:p14="http://schemas.microsoft.com/office/powerpoint/2010/main" val="404551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9</a:t>
            </a:fld>
            <a:endParaRPr lang="en-US"/>
          </a:p>
        </p:txBody>
      </p:sp>
    </p:spTree>
    <p:extLst>
      <p:ext uri="{BB962C8B-B14F-4D97-AF65-F5344CB8AC3E}">
        <p14:creationId xmlns:p14="http://schemas.microsoft.com/office/powerpoint/2010/main" val="996079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D4E51D-3A47-413E-B1BB-BDEF0A99731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5630269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0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vider Slide - Text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E4D1E-F920-4137-092C-B85FCC1F73D5}"/>
              </a:ext>
            </a:extLst>
          </p:cNvPr>
          <p:cNvSpPr>
            <a:spLocks noGrp="1"/>
          </p:cNvSpPr>
          <p:nvPr>
            <p:ph type="title" hasCustomPrompt="1"/>
          </p:nvPr>
        </p:nvSpPr>
        <p:spPr>
          <a:xfrm>
            <a:off x="0" y="0"/>
            <a:ext cx="4572000" cy="5143500"/>
          </a:xfrm>
          <a:prstGeom prst="rect">
            <a:avLst/>
          </a:prstGeom>
          <a:solidFill>
            <a:schemeClr val="bg1"/>
          </a:solidFill>
        </p:spPr>
        <p:txBody>
          <a:bodyPr lIns="457200" tIns="274320" rIns="457200" bIns="274320" anchor="ctr"/>
          <a:lstStyle>
            <a:lvl1pPr>
              <a:defRPr sz="3200"/>
            </a:lvl1pPr>
          </a:lstStyle>
          <a:p>
            <a:r>
              <a:rPr lang="en-US" dirty="0"/>
              <a:t>Divider slides can be helpful with organizing your presentation</a:t>
            </a:r>
          </a:p>
        </p:txBody>
      </p:sp>
    </p:spTree>
    <p:extLst>
      <p:ext uri="{BB962C8B-B14F-4D97-AF65-F5344CB8AC3E}">
        <p14:creationId xmlns:p14="http://schemas.microsoft.com/office/powerpoint/2010/main" val="245872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6250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 Heade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3369E-D815-1E65-D3F4-D04651BF67BC}"/>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7B1AAD95-8617-D472-88C4-DFE31C59790C}"/>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25573192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 Header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19829E-6A29-24D3-FC38-7186877BD0DD}"/>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lstStyle>
            <a:lvl1pPr marL="0" indent="0">
              <a:buNone/>
              <a:defRPr/>
            </a:lvl1pPr>
          </a:lstStyle>
          <a:p>
            <a:pPr lvl="0"/>
            <a:r>
              <a:rPr lang="en-US" dirty="0"/>
              <a:t>Click to edit Master text styles</a:t>
            </a:r>
          </a:p>
        </p:txBody>
      </p:sp>
      <p:pic>
        <p:nvPicPr>
          <p:cNvPr id="6" name="Picture 5">
            <a:extLst>
              <a:ext uri="{FF2B5EF4-FFF2-40B4-BE49-F238E27FC236}">
                <a16:creationId xmlns:a16="http://schemas.microsoft.com/office/drawing/2014/main" id="{58A0E967-8363-52DB-4FF4-BE2C074CE795}"/>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698137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 Header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ED1A24-633B-8E49-1BF0-BAC16D64B571}"/>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dirty="0"/>
              <a:t>Insert image here</a:t>
            </a:r>
          </a:p>
        </p:txBody>
      </p:sp>
      <p:pic>
        <p:nvPicPr>
          <p:cNvPr id="8" name="Picture 7">
            <a:extLst>
              <a:ext uri="{FF2B5EF4-FFF2-40B4-BE49-F238E27FC236}">
                <a16:creationId xmlns:a16="http://schemas.microsoft.com/office/drawing/2014/main" id="{EB5412E0-E469-3864-3682-EBF6BC48C4F1}"/>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190835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16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Question or Speech bubble graphic">
            <a:extLst>
              <a:ext uri="{FF2B5EF4-FFF2-40B4-BE49-F238E27FC236}">
                <a16:creationId xmlns:a16="http://schemas.microsoft.com/office/drawing/2014/main" id="{580FA440-5716-DED0-CBB7-9FFB4F010A89}"/>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117098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7043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32EA4E-6010-0B57-A5E2-DAD47B41DE1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517278652"/>
      </p:ext>
    </p:extLst>
  </p:cSld>
  <p:clrMap bg1="lt1" tx1="dk1" bg2="lt2" tx2="dk2" accent1="accent1" accent2="accent2" accent3="accent3" accent4="accent4" accent5="accent5" accent6="accent6" hlink="hlink" folHlink="folHlink"/>
  <p:sldLayoutIdLst>
    <p:sldLayoutId id="2147483692" r:id="rId1"/>
    <p:sldLayoutId id="2147483695"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54758-29D1-138D-D750-9D84736A0C89}"/>
              </a:ext>
            </a:extLst>
          </p:cNvPr>
          <p:cNvSpPr>
            <a:spLocks noGrp="1"/>
          </p:cNvSpPr>
          <p:nvPr>
            <p:ph type="body" idx="1"/>
          </p:nvPr>
        </p:nvSpPr>
        <p:spPr>
          <a:xfrm>
            <a:off x="628650" y="1188720"/>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2" name="Slide Number Placeholder 12">
            <a:extLst>
              <a:ext uri="{FF2B5EF4-FFF2-40B4-BE49-F238E27FC236}">
                <a16:creationId xmlns:a16="http://schemas.microsoft.com/office/drawing/2014/main" id="{ACF58855-3F3D-1632-F41D-571BBA6CBD0B}"/>
              </a:ext>
            </a:extLst>
          </p:cNvPr>
          <p:cNvSpPr txBox="1">
            <a:spLocks/>
          </p:cNvSpPr>
          <p:nvPr userDrawn="1"/>
        </p:nvSpPr>
        <p:spPr>
          <a:xfrm>
            <a:off x="6766560" y="4800600"/>
            <a:ext cx="2057400" cy="274637"/>
          </a:xfrm>
          <a:prstGeom prst="rect">
            <a:avLst/>
          </a:prstGeom>
        </p:spPr>
        <p:txBody>
          <a:bodyPr vert="horz" lIns="91440" tIns="45720" rIns="0" bIns="45720" rtlCol="0" anchor="ctr"/>
          <a:lstStyle>
            <a:defPPr>
              <a:defRPr lang="en-US"/>
            </a:defPPr>
            <a:lvl1pPr marL="0" algn="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 ATIA 2024 Conference  |  </a:t>
            </a:r>
            <a:fld id="{3C227BEB-8A3B-F241-A7E1-855E870BE287}" type="slidenum">
              <a:rPr lang="en-US" smtClean="0"/>
              <a:pPr/>
              <a:t>‹#›</a:t>
            </a:fld>
            <a:endParaRPr lang="en-US" dirty="0"/>
          </a:p>
        </p:txBody>
      </p:sp>
    </p:spTree>
    <p:extLst>
      <p:ext uri="{BB962C8B-B14F-4D97-AF65-F5344CB8AC3E}">
        <p14:creationId xmlns:p14="http://schemas.microsoft.com/office/powerpoint/2010/main" val="3635783895"/>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71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20040" indent="-228600" algn="l" defTabSz="914400" rtl="0" eaLnBrk="1" latinLnBrk="0" hangingPunct="1">
        <a:lnSpc>
          <a:spcPct val="90000"/>
        </a:lnSpc>
        <a:spcBef>
          <a:spcPts val="1000"/>
        </a:spcBef>
        <a:buFont typeface="Wingdings"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3pPr>
      <a:lvl4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4847D-53A9-6B81-1651-C8556F7CD1ED}"/>
              </a:ext>
            </a:extLst>
          </p:cNvPr>
          <p:cNvSpPr/>
          <p:nvPr userDrawn="1"/>
        </p:nvSpPr>
        <p:spPr>
          <a:xfrm>
            <a:off x="1" y="0"/>
            <a:ext cx="9144000" cy="51435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309942"/>
      </p:ext>
    </p:extLst>
  </p:cSld>
  <p:clrMap bg1="lt1" tx1="dk1" bg2="lt2" tx2="dk2" accent1="accent1" accent2="accent2" accent3="accent3" accent4="accent4" accent5="accent5" accent6="accent6" hlink="hlink" folHlink="folHlink"/>
  <p:sldLayoutIdLst>
    <p:sldLayoutId id="2147483648" r:id="rId1"/>
    <p:sldLayoutId id="2147483649"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106111-44E0-333A-4836-2EAE5200275A}"/>
              </a:ext>
            </a:extLst>
          </p:cNvPr>
          <p:cNvSpPr>
            <a:spLocks noGrp="1"/>
          </p:cNvSpPr>
          <p:nvPr>
            <p:ph type="ctrTitle" idx="4294967295"/>
          </p:nvPr>
        </p:nvSpPr>
        <p:spPr>
          <a:xfrm>
            <a:off x="365760" y="1920240"/>
            <a:ext cx="6035040" cy="1463040"/>
          </a:xfrm>
          <a:prstGeom prst="rect">
            <a:avLst/>
          </a:prstGeom>
        </p:spPr>
        <p:txBody>
          <a:bodyPr/>
          <a:lstStyle/>
          <a:p>
            <a:r>
              <a:rPr lang="en-US" dirty="0"/>
              <a:t>ATIA 2023 Conference</a:t>
            </a:r>
            <a:br>
              <a:rPr lang="en-US" dirty="0"/>
            </a:br>
            <a:r>
              <a:rPr lang="en-US" dirty="0"/>
              <a:t>January 25 to 27, 2024</a:t>
            </a:r>
            <a:br>
              <a:rPr lang="en-US" dirty="0"/>
            </a:br>
            <a:r>
              <a:rPr lang="en-US" dirty="0"/>
              <a:t>Orlando,</a:t>
            </a:r>
            <a:r>
              <a:rPr lang="en-US" baseline="0" dirty="0"/>
              <a:t> FL + Virtual</a:t>
            </a:r>
            <a:endParaRPr lang="en-US" dirty="0"/>
          </a:p>
        </p:txBody>
      </p:sp>
    </p:spTree>
    <p:extLst>
      <p:ext uri="{BB962C8B-B14F-4D97-AF65-F5344CB8AC3E}">
        <p14:creationId xmlns:p14="http://schemas.microsoft.com/office/powerpoint/2010/main" val="380043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48B591F1-5E5B-3CDE-DA79-825E4E570B14}"/>
              </a:ext>
            </a:extLst>
          </p:cNvPr>
          <p:cNvSpPr>
            <a:spLocks noGrp="1"/>
          </p:cNvSpPr>
          <p:nvPr>
            <p:ph type="title" idx="4294967295"/>
          </p:nvPr>
        </p:nvSpPr>
        <p:spPr>
          <a:xfrm>
            <a:off x="628650" y="274638"/>
            <a:ext cx="7886700" cy="993775"/>
          </a:xfrm>
          <a:prstGeom prst="rect">
            <a:avLst/>
          </a:prstGeom>
        </p:spPr>
        <p:txBody>
          <a:bodyPr/>
          <a:lstStyle/>
          <a:p>
            <a:r>
              <a:rPr lang="en-US" dirty="0"/>
              <a:t>Thank You</a:t>
            </a:r>
          </a:p>
        </p:txBody>
      </p:sp>
      <p:sp>
        <p:nvSpPr>
          <p:cNvPr id="3" name="Thank You">
            <a:extLst>
              <a:ext uri="{FF2B5EF4-FFF2-40B4-BE49-F238E27FC236}">
                <a16:creationId xmlns:a16="http://schemas.microsoft.com/office/drawing/2014/main" id="{B47F028F-CAD8-1850-CB2E-A7E1A7B840D2}"/>
              </a:ext>
            </a:extLst>
          </p:cNvPr>
          <p:cNvSpPr txBox="1"/>
          <p:nvPr/>
        </p:nvSpPr>
        <p:spPr>
          <a:xfrm>
            <a:off x="3161935" y="2156252"/>
            <a:ext cx="2820131" cy="830997"/>
          </a:xfrm>
          <a:prstGeom prst="rect">
            <a:avLst/>
          </a:prstGeom>
          <a:noFill/>
        </p:spPr>
        <p:txBody>
          <a:bodyPr wrap="none" rtlCol="0">
            <a:spAutoFit/>
          </a:bodyPr>
          <a:lstStyle/>
          <a:p>
            <a:r>
              <a:rPr lang="en-US" sz="4800" b="1" dirty="0"/>
              <a:t>Thank You</a:t>
            </a:r>
          </a:p>
        </p:txBody>
      </p:sp>
    </p:spTree>
    <p:extLst>
      <p:ext uri="{BB962C8B-B14F-4D97-AF65-F5344CB8AC3E}">
        <p14:creationId xmlns:p14="http://schemas.microsoft.com/office/powerpoint/2010/main" val="423919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27D-042C-6028-46F4-9A2A1D598AEF}"/>
              </a:ext>
            </a:extLst>
          </p:cNvPr>
          <p:cNvSpPr>
            <a:spLocks noGrp="1"/>
          </p:cNvSpPr>
          <p:nvPr>
            <p:ph type="title"/>
          </p:nvPr>
        </p:nvSpPr>
        <p:spPr/>
        <p:txBody>
          <a:bodyPr/>
          <a:lstStyle/>
          <a:p>
            <a:pPr algn="ctr"/>
            <a:r>
              <a:rPr lang="en-US" sz="3000" dirty="0"/>
              <a:t>Session Title (30 PT)</a:t>
            </a:r>
            <a:br>
              <a:rPr lang="en-US" sz="3000" dirty="0"/>
            </a:br>
            <a:br>
              <a:rPr lang="en-US" sz="3000" dirty="0"/>
            </a:br>
            <a:r>
              <a:rPr lang="en-US" sz="2000" dirty="0"/>
              <a:t>Speaker Name (20 PT)</a:t>
            </a:r>
          </a:p>
        </p:txBody>
      </p:sp>
    </p:spTree>
    <p:extLst>
      <p:ext uri="{BB962C8B-B14F-4D97-AF65-F5344CB8AC3E}">
        <p14:creationId xmlns:p14="http://schemas.microsoft.com/office/powerpoint/2010/main" val="97597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2283D4-D4E4-F542-AB5D-7E9AA04C3FFC}"/>
              </a:ext>
            </a:extLst>
          </p:cNvPr>
          <p:cNvSpPr>
            <a:spLocks noGrp="1"/>
          </p:cNvSpPr>
          <p:nvPr>
            <p:ph type="ctrTitle"/>
          </p:nvPr>
        </p:nvSpPr>
        <p:spPr/>
        <p:txBody>
          <a:bodyPr/>
          <a:lstStyle/>
          <a:p>
            <a:r>
              <a:rPr lang="en-US" dirty="0"/>
              <a:t>Speaker Disclosure</a:t>
            </a:r>
          </a:p>
        </p:txBody>
      </p:sp>
      <p:sp>
        <p:nvSpPr>
          <p:cNvPr id="3" name="Text Placeholder 2">
            <a:extLst>
              <a:ext uri="{FF2B5EF4-FFF2-40B4-BE49-F238E27FC236}">
                <a16:creationId xmlns:a16="http://schemas.microsoft.com/office/drawing/2014/main" id="{4957BFC6-A64E-D0CF-28EB-78B4A1D694EB}"/>
              </a:ext>
            </a:extLst>
          </p:cNvPr>
          <p:cNvSpPr>
            <a:spLocks noGrp="1"/>
          </p:cNvSpPr>
          <p:nvPr>
            <p:ph type="body" sz="quarter" idx="10"/>
          </p:nvPr>
        </p:nvSpPr>
        <p:spPr>
          <a:xfrm>
            <a:off x="457200" y="1188720"/>
            <a:ext cx="8213725" cy="3383280"/>
          </a:xfrm>
        </p:spPr>
        <p:txBody>
          <a:bodyPr/>
          <a:lstStyle/>
          <a:p>
            <a:pPr marL="0" indent="0">
              <a:buNone/>
            </a:pPr>
            <a:r>
              <a:rPr lang="en-US" b="1" dirty="0"/>
              <a:t>[Speaker name] </a:t>
            </a:r>
            <a:r>
              <a:rPr lang="en-US" dirty="0"/>
              <a:t>has [INSERT – “no” or identify which type] Financial or </a:t>
            </a:r>
            <a:br>
              <a:rPr lang="en-US" dirty="0"/>
            </a:br>
            <a:r>
              <a:rPr lang="en-US" dirty="0"/>
              <a:t>Non-financial relationships to disclose. </a:t>
            </a:r>
            <a:r>
              <a:rPr lang="en-US" i="1" dirty="0"/>
              <a:t>[provide specifics as necessary]</a:t>
            </a:r>
          </a:p>
        </p:txBody>
      </p:sp>
    </p:spTree>
    <p:extLst>
      <p:ext uri="{BB962C8B-B14F-4D97-AF65-F5344CB8AC3E}">
        <p14:creationId xmlns:p14="http://schemas.microsoft.com/office/powerpoint/2010/main" val="369890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B71-7940-23D0-1B49-E17E02BB1B53}"/>
              </a:ext>
            </a:extLst>
          </p:cNvPr>
          <p:cNvSpPr>
            <a:spLocks noGrp="1"/>
          </p:cNvSpPr>
          <p:nvPr>
            <p:ph type="ctrTitle"/>
          </p:nvPr>
        </p:nvSpPr>
        <p:spPr/>
        <p:txBody>
          <a:bodyPr/>
          <a:lstStyle/>
          <a:p>
            <a:r>
              <a:rPr lang="en-US" dirty="0"/>
              <a:t>Session Content Disclosure</a:t>
            </a:r>
          </a:p>
        </p:txBody>
      </p:sp>
      <p:sp>
        <p:nvSpPr>
          <p:cNvPr id="3" name="Text Placeholder 2">
            <a:extLst>
              <a:ext uri="{FF2B5EF4-FFF2-40B4-BE49-F238E27FC236}">
                <a16:creationId xmlns:a16="http://schemas.microsoft.com/office/drawing/2014/main" id="{D9CAC539-DAE9-D69E-D3EA-CE899A665EA3}"/>
              </a:ext>
            </a:extLst>
          </p:cNvPr>
          <p:cNvSpPr>
            <a:spLocks noGrp="1"/>
          </p:cNvSpPr>
          <p:nvPr>
            <p:ph type="body" sz="quarter" idx="10"/>
          </p:nvPr>
        </p:nvSpPr>
        <p:spPr>
          <a:xfrm>
            <a:off x="457200" y="1188720"/>
            <a:ext cx="8213725" cy="3383280"/>
          </a:xfrm>
        </p:spPr>
        <p:txBody>
          <a:bodyPr/>
          <a:lstStyle/>
          <a:p>
            <a:pPr marL="0" indent="0">
              <a:buNone/>
            </a:pPr>
            <a:r>
              <a:rPr lang="en-US" i="1" dirty="0"/>
              <a:t>(Delete if not applicable)</a:t>
            </a:r>
            <a:br>
              <a:rPr lang="en-US" dirty="0"/>
            </a:br>
            <a:r>
              <a:rPr lang="en-US" b="1" i="1" dirty="0"/>
              <a:t>(Insert Company or Speaker) </a:t>
            </a:r>
            <a:r>
              <a:rPr lang="en-US" dirty="0"/>
              <a:t>has developed and patented a licensed technology trademarked as the </a:t>
            </a:r>
            <a:r>
              <a:rPr lang="en-US" b="1" i="1" dirty="0"/>
              <a:t>(insert name of product or service).</a:t>
            </a:r>
            <a:br>
              <a:rPr lang="en-US" b="1" i="1" dirty="0"/>
            </a:br>
            <a:br>
              <a:rPr lang="en-US" b="1" i="1" dirty="0"/>
            </a:br>
            <a:r>
              <a:rPr lang="en-US" dirty="0"/>
              <a:t>This presentation will focus exclusively on </a:t>
            </a:r>
            <a:r>
              <a:rPr lang="en-US" b="1" i="1" dirty="0"/>
              <a:t>(insert name of product or service) </a:t>
            </a:r>
            <a:r>
              <a:rPr lang="en-US" dirty="0"/>
              <a:t>and will not include information on other similar or related </a:t>
            </a:r>
            <a:r>
              <a:rPr lang="en-US" b="1" i="1" dirty="0"/>
              <a:t>(insert product or service).</a:t>
            </a:r>
          </a:p>
        </p:txBody>
      </p:sp>
    </p:spTree>
    <p:extLst>
      <p:ext uri="{BB962C8B-B14F-4D97-AF65-F5344CB8AC3E}">
        <p14:creationId xmlns:p14="http://schemas.microsoft.com/office/powerpoint/2010/main" val="55755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a:lstStyle/>
          <a:p>
            <a:r>
              <a:rPr lang="en-US" dirty="0"/>
              <a:t>Text without bullet – dark blue (20 PT)</a:t>
            </a:r>
          </a:p>
          <a:p>
            <a:pPr marL="320040" indent="-228600">
              <a:buFont typeface="Wingdings" pitchFamily="2" charset="2"/>
              <a:buChar char="§"/>
            </a:pPr>
            <a:r>
              <a:rPr lang="en-US" sz="1800" dirty="0">
                <a:solidFill>
                  <a:srgbClr val="0076C3"/>
                </a:solidFill>
              </a:rPr>
              <a:t>Bullets and text – light blue (18 PT)</a:t>
            </a:r>
          </a:p>
          <a:p>
            <a:pPr marL="594360" indent="-228600">
              <a:buFont typeface="Arial" panose="020B0604020202020204" pitchFamily="34" charset="0"/>
              <a:buChar char="•"/>
            </a:pPr>
            <a:r>
              <a:rPr lang="en-US" sz="1600" dirty="0">
                <a:solidFill>
                  <a:srgbClr val="575856"/>
                </a:solidFill>
              </a:rPr>
              <a:t>Bullets and text – gray (16 PT)</a:t>
            </a:r>
          </a:p>
        </p:txBody>
      </p:sp>
    </p:spTree>
    <p:extLst>
      <p:ext uri="{BB962C8B-B14F-4D97-AF65-F5344CB8AC3E}">
        <p14:creationId xmlns:p14="http://schemas.microsoft.com/office/powerpoint/2010/main" val="240031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dirty="0"/>
              <a:t>Session Evaluation and CEUs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lIns="0">
            <a:noAutofit/>
          </a:bodyPr>
          <a:lstStyle/>
          <a:p>
            <a:r>
              <a:rPr lang="en-US" dirty="0"/>
              <a:t>Session Feedback Evaluation</a:t>
            </a:r>
          </a:p>
          <a:p>
            <a:pPr marL="320040" indent="-228600">
              <a:buFont typeface="Wingdings" pitchFamily="2" charset="2"/>
              <a:buChar char="§"/>
            </a:pPr>
            <a:r>
              <a:rPr lang="en-US" sz="1800" dirty="0">
                <a:solidFill>
                  <a:srgbClr val="0076C3"/>
                </a:solidFill>
              </a:rPr>
              <a:t>Your Feedback is very important to us. Please be sure to complete session evaluations through the ATIA mobile app.</a:t>
            </a:r>
          </a:p>
          <a:p>
            <a:pPr>
              <a:spcBef>
                <a:spcPts val="1600"/>
              </a:spcBef>
            </a:pPr>
            <a:r>
              <a:rPr lang="en-US" dirty="0">
                <a:solidFill>
                  <a:srgbClr val="005192"/>
                </a:solidFill>
              </a:rPr>
              <a:t>CEUs</a:t>
            </a:r>
          </a:p>
          <a:p>
            <a:pPr marL="434340" indent="-342900">
              <a:buFont typeface="Wingdings" pitchFamily="2" charset="2"/>
              <a:buChar char="§"/>
            </a:pPr>
            <a:r>
              <a:rPr lang="en-US" sz="1800" dirty="0">
                <a:solidFill>
                  <a:srgbClr val="0076C3"/>
                </a:solidFill>
              </a:rPr>
              <a:t>ATIA 2024 education presentations are ACVREP, AOTA, CRC and IACET CE reviewed. Please note that sessions are reviewed for specialty CEU eligibility, but not all sessions are approved for each specialty CEU.</a:t>
            </a:r>
          </a:p>
          <a:p>
            <a:pPr marL="434340" indent="-342900">
              <a:buFont typeface="Wingdings" pitchFamily="2" charset="2"/>
              <a:buChar char="§"/>
            </a:pPr>
            <a:r>
              <a:rPr lang="en-US" sz="1800" dirty="0">
                <a:solidFill>
                  <a:srgbClr val="0076C3"/>
                </a:solidFill>
              </a:rPr>
              <a:t>Please visit:</a:t>
            </a:r>
            <a:br>
              <a:rPr lang="en-US" sz="1800" dirty="0">
                <a:solidFill>
                  <a:srgbClr val="0076C3"/>
                </a:solidFill>
              </a:rPr>
            </a:br>
            <a:r>
              <a:rPr lang="en-US" sz="1800" dirty="0">
                <a:solidFill>
                  <a:srgbClr val="0076C3"/>
                </a:solidFill>
              </a:rPr>
              <a:t>&lt;</a:t>
            </a:r>
            <a:r>
              <a:rPr lang="en-US" sz="1800" u="sng" dirty="0">
                <a:solidFill>
                  <a:srgbClr val="0076C3"/>
                </a:solidFill>
              </a:rPr>
              <a:t>place link here</a:t>
            </a:r>
            <a:r>
              <a:rPr lang="en-US" sz="1800" dirty="0">
                <a:solidFill>
                  <a:srgbClr val="0076C3"/>
                </a:solidFill>
              </a:rPr>
              <a:t>&gt;</a:t>
            </a:r>
            <a:endParaRPr lang="en-US" sz="1800" dirty="0"/>
          </a:p>
        </p:txBody>
      </p:sp>
    </p:spTree>
    <p:extLst>
      <p:ext uri="{BB962C8B-B14F-4D97-AF65-F5344CB8AC3E}">
        <p14:creationId xmlns:p14="http://schemas.microsoft.com/office/powerpoint/2010/main" val="247025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13D84E-9477-0493-702D-CED2041F1CAA}"/>
              </a:ext>
            </a:extLst>
          </p:cNvPr>
          <p:cNvSpPr>
            <a:spLocks noGrp="1"/>
          </p:cNvSpPr>
          <p:nvPr>
            <p:ph type="ctrTitle"/>
          </p:nvPr>
        </p:nvSpPr>
        <p:spPr/>
        <p:txBody>
          <a:bodyPr/>
          <a:lstStyle/>
          <a:p>
            <a:r>
              <a:rPr lang="en-US" dirty="0">
                <a:latin typeface="Calibri"/>
                <a:cs typeface="Calibri"/>
              </a:rPr>
              <a:t>Title option goes here and even when on two lines it goes like this (Calibri Regular, 24PT)</a:t>
            </a:r>
            <a:endParaRPr lang="en-US" dirty="0"/>
          </a:p>
        </p:txBody>
      </p:sp>
      <p:sp>
        <p:nvSpPr>
          <p:cNvPr id="3" name="Text Placeholder 2">
            <a:extLst>
              <a:ext uri="{FF2B5EF4-FFF2-40B4-BE49-F238E27FC236}">
                <a16:creationId xmlns:a16="http://schemas.microsoft.com/office/drawing/2014/main" id="{023D6AE9-F510-E2A0-E2EE-C7012EE42199}"/>
              </a:ext>
            </a:extLst>
          </p:cNvPr>
          <p:cNvSpPr>
            <a:spLocks noGrp="1"/>
          </p:cNvSpPr>
          <p:nvPr>
            <p:ph type="body" sz="quarter" idx="10"/>
          </p:nvPr>
        </p:nvSpPr>
        <p:spPr>
          <a:xfrm>
            <a:off x="457200" y="1188720"/>
            <a:ext cx="8213725" cy="3383280"/>
          </a:xfrm>
        </p:spPr>
        <p:txBody>
          <a:bodyPr/>
          <a:lstStyle/>
          <a:p>
            <a:pPr marL="0" indent="0">
              <a:buNone/>
            </a:pPr>
            <a:r>
              <a:rPr lang="en-US" dirty="0">
                <a:solidFill>
                  <a:srgbClr val="005192"/>
                </a:solidFill>
              </a:rPr>
              <a:t>Text without bullet dark blue (20 PT)</a:t>
            </a:r>
          </a:p>
          <a:p>
            <a:pPr marL="320040" indent="-228600">
              <a:buFont typeface="Wingdings" pitchFamily="2" charset="2"/>
              <a:buChar char="§"/>
            </a:pPr>
            <a:r>
              <a:rPr lang="en-US" sz="1800" dirty="0">
                <a:solidFill>
                  <a:srgbClr val="0076C3"/>
                </a:solidFill>
              </a:rPr>
              <a:t>Bullets light blue (18 PT)</a:t>
            </a:r>
          </a:p>
          <a:p>
            <a:pPr marL="594360" indent="-228600">
              <a:buFont typeface="Arial" panose="020B0604020202020204" pitchFamily="34" charset="0"/>
              <a:buChar char="•"/>
            </a:pPr>
            <a:r>
              <a:rPr lang="en-US" sz="1600" dirty="0">
                <a:solidFill>
                  <a:srgbClr val="575856"/>
                </a:solidFill>
              </a:rPr>
              <a:t>Bullets gray (16 PT)</a:t>
            </a:r>
          </a:p>
          <a:p>
            <a:pPr marL="320040" indent="-228600">
              <a:buFont typeface="Wingdings" pitchFamily="2" charset="2"/>
              <a:buChar char="§"/>
            </a:pPr>
            <a:endParaRPr lang="en-US" dirty="0">
              <a:solidFill>
                <a:srgbClr val="0076C3"/>
              </a:solidFill>
            </a:endParaRPr>
          </a:p>
        </p:txBody>
      </p:sp>
    </p:spTree>
    <p:extLst>
      <p:ext uri="{BB962C8B-B14F-4D97-AF65-F5344CB8AC3E}">
        <p14:creationId xmlns:p14="http://schemas.microsoft.com/office/powerpoint/2010/main" val="319673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1604-302F-ABA5-37F7-6C590A7BE577}"/>
              </a:ext>
            </a:extLst>
          </p:cNvPr>
          <p:cNvSpPr>
            <a:spLocks noGrp="1"/>
          </p:cNvSpPr>
          <p:nvPr>
            <p:ph type="ctrTitle"/>
          </p:nvPr>
        </p:nvSpPr>
        <p:spPr/>
        <p:txBody>
          <a:bodyPr/>
          <a:lstStyle/>
          <a:p>
            <a:r>
              <a:rPr lang="en-US" dirty="0"/>
              <a:t>Content Page: Slide title here</a:t>
            </a:r>
            <a:br>
              <a:rPr lang="en-US" dirty="0"/>
            </a:br>
            <a:r>
              <a:rPr lang="en-US" dirty="0"/>
              <a:t>(Calibri Regular, 24 PT)</a:t>
            </a:r>
          </a:p>
        </p:txBody>
      </p:sp>
      <p:sp>
        <p:nvSpPr>
          <p:cNvPr id="3" name="Text Placeholder 2">
            <a:extLst>
              <a:ext uri="{FF2B5EF4-FFF2-40B4-BE49-F238E27FC236}">
                <a16:creationId xmlns:a16="http://schemas.microsoft.com/office/drawing/2014/main" id="{6B4EA9CE-E704-D0D6-47B0-869DB227CF6E}"/>
              </a:ext>
            </a:extLst>
          </p:cNvPr>
          <p:cNvSpPr>
            <a:spLocks noGrp="1"/>
          </p:cNvSpPr>
          <p:nvPr>
            <p:ph type="body" sz="quarter" idx="10"/>
          </p:nvPr>
        </p:nvSpPr>
        <p:spPr/>
        <p:txBody>
          <a:bodyPr/>
          <a:lstStyle/>
          <a:p>
            <a:pPr marL="0" indent="0">
              <a:buNone/>
            </a:pPr>
            <a:r>
              <a:rPr lang="en-US" dirty="0">
                <a:solidFill>
                  <a:srgbClr val="005192"/>
                </a:solidFill>
              </a:rPr>
              <a:t>Text without bullet dark blue (20 PT)</a:t>
            </a:r>
          </a:p>
          <a:p>
            <a:pPr marL="320040" indent="-228600">
              <a:buFont typeface="Wingdings" pitchFamily="2" charset="2"/>
              <a:buChar char="§"/>
            </a:pPr>
            <a:r>
              <a:rPr lang="en-US" sz="1800" dirty="0">
                <a:solidFill>
                  <a:srgbClr val="0076C3"/>
                </a:solidFill>
              </a:rPr>
              <a:t>Bullets light blue (18 PT)</a:t>
            </a:r>
          </a:p>
          <a:p>
            <a:pPr marL="594360" indent="-228600">
              <a:buFont typeface="Arial" panose="020B0604020202020204" pitchFamily="34" charset="0"/>
              <a:buChar char="•"/>
            </a:pPr>
            <a:r>
              <a:rPr lang="en-US" sz="1600" dirty="0">
                <a:solidFill>
                  <a:srgbClr val="575856"/>
                </a:solidFill>
              </a:rPr>
              <a:t>Bullets gray (16 PT)</a:t>
            </a:r>
          </a:p>
        </p:txBody>
      </p:sp>
      <p:sp>
        <p:nvSpPr>
          <p:cNvPr id="4" name="Picture Placeholder 3">
            <a:extLst>
              <a:ext uri="{FF2B5EF4-FFF2-40B4-BE49-F238E27FC236}">
                <a16:creationId xmlns:a16="http://schemas.microsoft.com/office/drawing/2014/main" id="{212410D7-4E6C-0C10-8698-E34D5EA731FB}"/>
              </a:ext>
            </a:extLst>
          </p:cNvPr>
          <p:cNvSpPr>
            <a:spLocks noGrp="1"/>
          </p:cNvSpPr>
          <p:nvPr>
            <p:ph type="pic" sz="quarter" idx="17"/>
          </p:nvPr>
        </p:nvSpPr>
        <p:spPr/>
      </p:sp>
    </p:spTree>
    <p:extLst>
      <p:ext uri="{BB962C8B-B14F-4D97-AF65-F5344CB8AC3E}">
        <p14:creationId xmlns:p14="http://schemas.microsoft.com/office/powerpoint/2010/main" val="47435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s">
            <a:extLst>
              <a:ext uri="{FF2B5EF4-FFF2-40B4-BE49-F238E27FC236}">
                <a16:creationId xmlns:a16="http://schemas.microsoft.com/office/drawing/2014/main" id="{BDBD4601-7305-8FC1-3C67-135353D0E6AF}"/>
              </a:ext>
            </a:extLst>
          </p:cNvPr>
          <p:cNvSpPr txBox="1"/>
          <p:nvPr/>
        </p:nvSpPr>
        <p:spPr>
          <a:xfrm>
            <a:off x="2430966" y="992460"/>
            <a:ext cx="4282067" cy="2297150"/>
          </a:xfrm>
          <a:prstGeom prst="rect">
            <a:avLst/>
          </a:prstGeom>
          <a:noFill/>
        </p:spPr>
        <p:txBody>
          <a:bodyPr wrap="none" rtlCol="0" anchor="ctr">
            <a:noAutofit/>
          </a:bodyPr>
          <a:lstStyle/>
          <a:p>
            <a:pPr algn="ctr"/>
            <a:r>
              <a:rPr lang="en-US" sz="4800" b="1" dirty="0"/>
              <a:t>Questions</a:t>
            </a:r>
          </a:p>
        </p:txBody>
      </p:sp>
      <p:sp>
        <p:nvSpPr>
          <p:cNvPr id="3" name="Title 2" hidden="1">
            <a:extLst>
              <a:ext uri="{FF2B5EF4-FFF2-40B4-BE49-F238E27FC236}">
                <a16:creationId xmlns:a16="http://schemas.microsoft.com/office/drawing/2014/main" id="{C3000E66-DB46-47F4-2877-B4F0736738F5}"/>
              </a:ext>
            </a:extLst>
          </p:cNvPr>
          <p:cNvSpPr>
            <a:spLocks noGrp="1"/>
          </p:cNvSpPr>
          <p:nvPr>
            <p:ph type="title" idx="4294967295"/>
          </p:nvPr>
        </p:nvSpPr>
        <p:spPr>
          <a:xfrm>
            <a:off x="628650" y="274638"/>
            <a:ext cx="7886700" cy="993775"/>
          </a:xfrm>
          <a:prstGeom prst="rect">
            <a:avLst/>
          </a:prstGeom>
        </p:spPr>
        <p:txBody>
          <a:bodyPr/>
          <a:lstStyle/>
          <a:p>
            <a:r>
              <a:rPr lang="en-US" dirty="0"/>
              <a:t>Questions</a:t>
            </a:r>
          </a:p>
        </p:txBody>
      </p:sp>
    </p:spTree>
    <p:extLst>
      <p:ext uri="{BB962C8B-B14F-4D97-AF65-F5344CB8AC3E}">
        <p14:creationId xmlns:p14="http://schemas.microsoft.com/office/powerpoint/2010/main" val="3268639734"/>
      </p:ext>
    </p:extLst>
  </p:cSld>
  <p:clrMapOvr>
    <a:masterClrMapping/>
  </p:clrMapOvr>
</p:sld>
</file>

<file path=ppt/theme/theme1.xml><?xml version="1.0" encoding="utf-8"?>
<a:theme xmlns:a="http://schemas.openxmlformats.org/drawingml/2006/main" name="1_Title">
  <a:themeElements>
    <a:clrScheme name="#575856">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57585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vider Slide">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lank">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3178</TotalTime>
  <Words>328</Words>
  <Application>Microsoft Macintosh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Courier New</vt:lpstr>
      <vt:lpstr>Wingdings</vt:lpstr>
      <vt:lpstr>1_Title</vt:lpstr>
      <vt:lpstr>2_Divider Slide</vt:lpstr>
      <vt:lpstr>2_Content</vt:lpstr>
      <vt:lpstr>5_Blank</vt:lpstr>
      <vt:lpstr>ATIA 2023 Conference January 25 to 27, 2024 Orlando, FL + Virtual</vt:lpstr>
      <vt:lpstr>Session Title (30 PT)  Speaker Name (20 PT)</vt:lpstr>
      <vt:lpstr>Speaker Disclosure</vt:lpstr>
      <vt:lpstr>Session Content Disclosure</vt:lpstr>
      <vt:lpstr>Learning Objectives</vt:lpstr>
      <vt:lpstr>Session Evaluation and CEUs</vt:lpstr>
      <vt:lpstr>Title option goes here and even when on two lines it goes like this (Calibri Regular, 24PT)</vt:lpstr>
      <vt:lpstr>Content Page: Slide title here (Calibri Regular, 24 PT)</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ATIA 2023 Conference</dc:title>
  <dc:subject/>
  <dc:creator/>
  <cp:keywords/>
  <dc:description/>
  <cp:lastModifiedBy>Taylor Martin</cp:lastModifiedBy>
  <cp:revision>78</cp:revision>
  <cp:lastPrinted>2020-08-24T18:32:42Z</cp:lastPrinted>
  <dcterms:created xsi:type="dcterms:W3CDTF">2020-08-24T13:44:14Z</dcterms:created>
  <dcterms:modified xsi:type="dcterms:W3CDTF">2023-10-06T19:18:51Z</dcterms:modified>
  <cp:category/>
</cp:coreProperties>
</file>