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84" r:id="rId3"/>
    <p:sldMasterId id="2147483689" r:id="rId4"/>
  </p:sldMasterIdLst>
  <p:notesMasterIdLst>
    <p:notesMasterId r:id="rId12"/>
  </p:notesMasterIdLst>
  <p:sldIdLst>
    <p:sldId id="256" r:id="rId5"/>
    <p:sldId id="259" r:id="rId6"/>
    <p:sldId id="262" r:id="rId7"/>
    <p:sldId id="263" r:id="rId8"/>
    <p:sldId id="257" r:id="rId9"/>
    <p:sldId id="260" r:id="rId10"/>
    <p:sldId id="261" r:id="rId11"/>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69C"/>
    <a:srgbClr val="636462"/>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8"/>
    <p:restoredTop sz="97305"/>
  </p:normalViewPr>
  <p:slideViewPr>
    <p:cSldViewPr snapToGrid="0" snapToObjects="1" showGuides="1">
      <p:cViewPr varScale="1">
        <p:scale>
          <a:sx n="68" d="100"/>
          <a:sy n="68" d="100"/>
        </p:scale>
        <p:origin x="761" y="17"/>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FCC442-35D6-3649-AB8F-E55D217A78A1}" type="datetimeFigureOut">
              <a:rPr lang="en-US" smtClean="0"/>
              <a:t>9/24/2020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A8B35C-7BB8-8D46-9259-9CC3781D5972}" type="slidenum">
              <a:rPr lang="en-US" smtClean="0"/>
              <a:t>‹#›</a:t>
            </a:fld>
            <a:endParaRPr lang="en-US"/>
          </a:p>
        </p:txBody>
      </p:sp>
    </p:spTree>
    <p:extLst>
      <p:ext uri="{BB962C8B-B14F-4D97-AF65-F5344CB8AC3E}">
        <p14:creationId xmlns:p14="http://schemas.microsoft.com/office/powerpoint/2010/main" val="182995442"/>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Presentation Title"/>
          <p:cNvSpPr>
            <a:spLocks noGrp="1"/>
          </p:cNvSpPr>
          <p:nvPr>
            <p:ph type="ctrTitle" hasCustomPrompt="1"/>
          </p:nvPr>
        </p:nvSpPr>
        <p:spPr>
          <a:xfrm>
            <a:off x="3264408" y="1554480"/>
            <a:ext cx="5413248" cy="1682496"/>
          </a:xfrm>
          <a:prstGeom prst="rect">
            <a:avLst/>
          </a:prstGeom>
        </p:spPr>
        <p:txBody>
          <a:bodyPr lIns="0" tIns="0" rIns="0" bIns="0" anchor="ctr" anchorCtr="0">
            <a:noAutofit/>
          </a:bodyPr>
          <a:lstStyle>
            <a:lvl1pPr algn="r">
              <a:defRPr sz="2850" b="0" i="0">
                <a:solidFill>
                  <a:schemeClr val="bg1"/>
                </a:solidFill>
                <a:latin typeface="Calibri" panose="020F0502020204030204" pitchFamily="34" charset="0"/>
                <a:cs typeface="Calibri" panose="020F0502020204030204" pitchFamily="34" charset="0"/>
              </a:defRPr>
            </a:lvl1pPr>
          </a:lstStyle>
          <a:p>
            <a:r>
              <a:rPr lang="en-US" dirty="0"/>
              <a:t>Presentation title goes here and can go to three lines if needed</a:t>
            </a:r>
          </a:p>
        </p:txBody>
      </p:sp>
      <p:sp>
        <p:nvSpPr>
          <p:cNvPr id="3" name="Presentation Info"/>
          <p:cNvSpPr>
            <a:spLocks noGrp="1"/>
          </p:cNvSpPr>
          <p:nvPr>
            <p:ph type="subTitle" idx="1" hasCustomPrompt="1"/>
          </p:nvPr>
        </p:nvSpPr>
        <p:spPr>
          <a:xfrm>
            <a:off x="4270248" y="3383280"/>
            <a:ext cx="4407408" cy="1207008"/>
          </a:xfrm>
          <a:prstGeom prst="rect">
            <a:avLst/>
          </a:prstGeom>
        </p:spPr>
        <p:txBody>
          <a:bodyPr anchor="ctr" anchorCtr="0"/>
          <a:lstStyle>
            <a:lvl1pPr marL="0" indent="0" algn="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Speaker name, title, and company to go here and can be multiple lines</a:t>
            </a:r>
          </a:p>
        </p:txBody>
      </p:sp>
      <p:sp>
        <p:nvSpPr>
          <p:cNvPr id="6" name="Slide Number"/>
          <p:cNvSpPr>
            <a:spLocks noGrp="1"/>
          </p:cNvSpPr>
          <p:nvPr>
            <p:ph type="sldNum" sz="quarter" idx="12"/>
          </p:nvPr>
        </p:nvSpPr>
        <p:spPr>
          <a:xfrm>
            <a:off x="6620256" y="4800600"/>
            <a:ext cx="2057400" cy="273844"/>
          </a:xfrm>
          <a:prstGeom prst="rect">
            <a:avLst/>
          </a:prstGeom>
        </p:spPr>
        <p:txBody>
          <a:bodyPr anchor="ctr" anchorCtr="0"/>
          <a:lstStyle>
            <a:lvl1pPr algn="r">
              <a:defRPr sz="900">
                <a:solidFill>
                  <a:schemeClr val="bg1"/>
                </a:solidFill>
              </a:defRPr>
            </a:lvl1pPr>
          </a:lstStyle>
          <a:p>
            <a:fld id="{3F47630D-5E53-4542-971F-D9C961884995}" type="slidenum">
              <a:rPr lang="en-US" smtClean="0"/>
              <a:pPr/>
              <a:t>‹#›</a:t>
            </a:fld>
            <a:endParaRPr lang="en-US" dirty="0"/>
          </a:p>
        </p:txBody>
      </p:sp>
    </p:spTree>
    <p:extLst>
      <p:ext uri="{BB962C8B-B14F-4D97-AF65-F5344CB8AC3E}">
        <p14:creationId xmlns:p14="http://schemas.microsoft.com/office/powerpoint/2010/main" val="1756302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 Title Slide">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C79688ED-3685-3D4D-8BED-AB1E5392D45B}"/>
              </a:ext>
            </a:extLst>
          </p:cNvPr>
          <p:cNvSpPr>
            <a:spLocks noGrp="1"/>
          </p:cNvSpPr>
          <p:nvPr>
            <p:ph type="ctrTitle" hasCustomPrompt="1"/>
          </p:nvPr>
        </p:nvSpPr>
        <p:spPr>
          <a:xfrm>
            <a:off x="457198" y="822960"/>
            <a:ext cx="8229600" cy="914400"/>
          </a:xfrm>
          <a:prstGeom prst="rect">
            <a:avLst/>
          </a:prstGeom>
        </p:spPr>
        <p:txBody>
          <a:bodyPr lIns="0" tIns="0" rIns="0" bIns="0" anchor="ctr" anchorCtr="0"/>
          <a:lstStyle>
            <a:lvl1pPr algn="l">
              <a:defRPr sz="2400" b="0" i="0">
                <a:solidFill>
                  <a:srgbClr val="52469C"/>
                </a:solidFill>
                <a:latin typeface="Calibri" panose="020F0502020204030204" pitchFamily="34" charset="0"/>
                <a:cs typeface="Calibri" panose="020F0502020204030204" pitchFamily="34" charset="0"/>
              </a:defRPr>
            </a:lvl1pPr>
          </a:lstStyle>
          <a:p>
            <a:r>
              <a:rPr lang="en-US" dirty="0"/>
              <a:t>Title Here (Calibri Regular, 24 PT)</a:t>
            </a:r>
          </a:p>
        </p:txBody>
      </p:sp>
      <p:sp>
        <p:nvSpPr>
          <p:cNvPr id="3" name="Content">
            <a:extLst>
              <a:ext uri="{FF2B5EF4-FFF2-40B4-BE49-F238E27FC236}">
                <a16:creationId xmlns:a16="http://schemas.microsoft.com/office/drawing/2014/main" id="{64079C03-B0DE-1742-995B-19CE7C8FAB09}"/>
              </a:ext>
            </a:extLst>
          </p:cNvPr>
          <p:cNvSpPr>
            <a:spLocks noGrp="1"/>
          </p:cNvSpPr>
          <p:nvPr>
            <p:ph type="subTitle" idx="1" hasCustomPrompt="1"/>
          </p:nvPr>
        </p:nvSpPr>
        <p:spPr>
          <a:xfrm>
            <a:off x="457200" y="1920240"/>
            <a:ext cx="8229600" cy="2743200"/>
          </a:xfrm>
          <a:prstGeom prst="rect">
            <a:avLst/>
          </a:prstGeom>
        </p:spPr>
        <p:txBody>
          <a:bodyPr lIns="0" tIns="0" rIns="0" bIns="0"/>
          <a:lstStyle>
            <a:lvl1pPr marL="292608" indent="-182880" algn="l" fontAlgn="ctr">
              <a:lnSpc>
                <a:spcPct val="105000"/>
              </a:lnSpc>
              <a:spcBef>
                <a:spcPts val="0"/>
              </a:spcBef>
              <a:buClr>
                <a:schemeClr val="accent2"/>
              </a:buClr>
              <a:buFont typeface="Arial" panose="020B0604020202020204" pitchFamily="34" charset="0"/>
              <a:buChar char="•"/>
              <a:defRPr sz="1800" b="0" i="0">
                <a:latin typeface="+mn-lt"/>
                <a:cs typeface="Calibri" panose="020F0502020204030204" pitchFamily="34" charset="0"/>
              </a:defRPr>
            </a:lvl1pPr>
            <a:lvl2pPr marL="640080" indent="-182880" algn="l">
              <a:spcBef>
                <a:spcPts val="0"/>
              </a:spcBef>
              <a:buFont typeface="Wingdings" pitchFamily="2" charset="2"/>
              <a:buChar char="§"/>
              <a:defRPr sz="1800">
                <a:solidFill>
                  <a:schemeClr val="accent2"/>
                </a:solidFill>
              </a:defRPr>
            </a:lvl2pPr>
            <a:lvl3pPr marL="914400" indent="-182880" algn="l">
              <a:spcBef>
                <a:spcPts val="0"/>
              </a:spcBef>
              <a:buClr>
                <a:schemeClr val="accent2"/>
              </a:buClr>
              <a:buSzPct val="70000"/>
              <a:buFont typeface="Wingdings" pitchFamily="2" charset="2"/>
              <a:buChar char="Ø"/>
              <a:defRPr sz="1800"/>
            </a:lvl3pPr>
            <a:lvl4pPr marL="1188720" indent="-182880" algn="l">
              <a:spcBef>
                <a:spcPts val="0"/>
              </a:spcBef>
              <a:buSzPct val="70000"/>
              <a:buFont typeface="Courier New" panose="02070309020205020404" pitchFamily="49" charset="0"/>
              <a:buChar char="o"/>
              <a:defRPr sz="18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109728" indent="0" fontAlgn="ctr">
              <a:lnSpc>
                <a:spcPct val="105000"/>
              </a:lnSpc>
              <a:buNone/>
            </a:pPr>
            <a:r>
              <a:rPr lang="en-US" sz="1800" dirty="0"/>
              <a:t>Text without bullet 100% black</a:t>
            </a:r>
          </a:p>
          <a:p>
            <a:pPr lvl="0" fontAlgn="ctr">
              <a:lnSpc>
                <a:spcPct val="105000"/>
              </a:lnSpc>
            </a:pPr>
            <a:r>
              <a:rPr lang="en-US" dirty="0"/>
              <a:t>First bullet 100% black</a:t>
            </a:r>
          </a:p>
          <a:p>
            <a:pPr lvl="1" fontAlgn="ctr">
              <a:lnSpc>
                <a:spcPct val="105000"/>
              </a:lnSpc>
            </a:pPr>
            <a:r>
              <a:rPr lang="en-US" dirty="0"/>
              <a:t>Second bullet ATIA dark blue</a:t>
            </a:r>
          </a:p>
          <a:p>
            <a:pPr lvl="2" fontAlgn="ctr">
              <a:lnSpc>
                <a:spcPct val="105000"/>
              </a:lnSpc>
            </a:pPr>
            <a:r>
              <a:rPr lang="en-US" dirty="0">
                <a:solidFill>
                  <a:srgbClr val="636462"/>
                </a:solidFill>
              </a:rPr>
              <a:t>Third bullet 70% black</a:t>
            </a:r>
          </a:p>
          <a:p>
            <a:pPr lvl="3" fontAlgn="ctr">
              <a:lnSpc>
                <a:spcPct val="105000"/>
              </a:lnSpc>
              <a:buClr>
                <a:srgbClr val="52469C"/>
              </a:buClr>
            </a:pPr>
            <a:r>
              <a:rPr lang="en-US" dirty="0">
                <a:solidFill>
                  <a:srgbClr val="52469C"/>
                </a:solidFill>
              </a:rPr>
              <a:t>Fourth bullet ATIA purple</a:t>
            </a:r>
          </a:p>
        </p:txBody>
      </p:sp>
      <p:sp>
        <p:nvSpPr>
          <p:cNvPr id="6" name="Slide Number">
            <a:extLst>
              <a:ext uri="{FF2B5EF4-FFF2-40B4-BE49-F238E27FC236}">
                <a16:creationId xmlns:a16="http://schemas.microsoft.com/office/drawing/2014/main" id="{05FFF87D-248E-D542-993A-6E5F7D8D0825}"/>
              </a:ext>
            </a:extLst>
          </p:cNvPr>
          <p:cNvSpPr>
            <a:spLocks noGrp="1"/>
          </p:cNvSpPr>
          <p:nvPr>
            <p:ph type="sldNum" sz="quarter" idx="12"/>
          </p:nvPr>
        </p:nvSpPr>
        <p:spPr/>
        <p:txBody>
          <a:bodyPr lIns="0" tIns="0" rIns="0" bIns="0"/>
          <a:lstStyle/>
          <a:p>
            <a:fld id="{DE317677-D57C-794B-9F41-12B6091F6124}" type="slidenum">
              <a:rPr lang="en-US" smtClean="0"/>
              <a:t>‹#›</a:t>
            </a:fld>
            <a:endParaRPr lang="en-US"/>
          </a:p>
        </p:txBody>
      </p:sp>
    </p:spTree>
    <p:extLst>
      <p:ext uri="{BB962C8B-B14F-4D97-AF65-F5344CB8AC3E}">
        <p14:creationId xmlns:p14="http://schemas.microsoft.com/office/powerpoint/2010/main" val="46172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DBE9718D-7C35-3445-92B2-BE9601EEEFA6}"/>
              </a:ext>
            </a:extLst>
          </p:cNvPr>
          <p:cNvSpPr>
            <a:spLocks noGrp="1"/>
          </p:cNvSpPr>
          <p:nvPr>
            <p:ph type="title" hasCustomPrompt="1"/>
          </p:nvPr>
        </p:nvSpPr>
        <p:spPr>
          <a:xfrm>
            <a:off x="457200" y="822960"/>
            <a:ext cx="8229600" cy="914400"/>
          </a:xfrm>
          <a:prstGeom prst="rect">
            <a:avLst/>
          </a:prstGeom>
        </p:spPr>
        <p:txBody>
          <a:bodyPr lIns="0" tIns="0" rIns="0" bIns="0" anchor="ctr" anchorCtr="0"/>
          <a:lstStyle>
            <a:lvl1pPr>
              <a:defRPr sz="2400" b="0" i="0">
                <a:solidFill>
                  <a:schemeClr val="accent3"/>
                </a:solidFill>
                <a:latin typeface="Calibri" panose="020F0502020204030204" pitchFamily="34" charset="0"/>
                <a:cs typeface="Calibri" panose="020F0502020204030204" pitchFamily="34" charset="0"/>
              </a:defRPr>
            </a:lvl1pPr>
          </a:lstStyle>
          <a:p>
            <a:r>
              <a:rPr lang="en-US" dirty="0"/>
              <a:t>Speaker information here (Calibri Regular, 24PT)</a:t>
            </a:r>
          </a:p>
        </p:txBody>
      </p:sp>
      <p:sp>
        <p:nvSpPr>
          <p:cNvPr id="3" name="Image">
            <a:extLst>
              <a:ext uri="{FF2B5EF4-FFF2-40B4-BE49-F238E27FC236}">
                <a16:creationId xmlns:a16="http://schemas.microsoft.com/office/drawing/2014/main" id="{DCAA9C9A-5666-8446-AA38-EBF5544F7636}"/>
              </a:ext>
            </a:extLst>
          </p:cNvPr>
          <p:cNvSpPr>
            <a:spLocks noGrp="1" noChangeAspect="1"/>
          </p:cNvSpPr>
          <p:nvPr>
            <p:ph idx="1" hasCustomPrompt="1"/>
          </p:nvPr>
        </p:nvSpPr>
        <p:spPr>
          <a:xfrm>
            <a:off x="457199" y="1920240"/>
            <a:ext cx="1371600" cy="1371600"/>
          </a:xfrm>
          <a:prstGeom prst="rect">
            <a:avLst/>
          </a:prstGeom>
        </p:spPr>
        <p:txBody>
          <a:bodyPr/>
          <a:lstStyle>
            <a:lvl1pPr marL="0" indent="0">
              <a:buNone/>
              <a:defRPr sz="1800"/>
            </a:lvl1pPr>
          </a:lstStyle>
          <a:p>
            <a:pPr lvl="0"/>
            <a:r>
              <a:rPr lang="en-US" dirty="0"/>
              <a:t>Insert Image Here</a:t>
            </a:r>
          </a:p>
        </p:txBody>
      </p:sp>
      <p:sp>
        <p:nvSpPr>
          <p:cNvPr id="6" name="Slide Number">
            <a:extLst>
              <a:ext uri="{FF2B5EF4-FFF2-40B4-BE49-F238E27FC236}">
                <a16:creationId xmlns:a16="http://schemas.microsoft.com/office/drawing/2014/main" id="{5A25B2C0-421E-1F4A-A784-0973355FE8F2}"/>
              </a:ext>
            </a:extLst>
          </p:cNvPr>
          <p:cNvSpPr>
            <a:spLocks noGrp="1"/>
          </p:cNvSpPr>
          <p:nvPr>
            <p:ph type="sldNum" sz="quarter" idx="12"/>
          </p:nvPr>
        </p:nvSpPr>
        <p:spPr/>
        <p:txBody>
          <a:bodyPr/>
          <a:lstStyle/>
          <a:p>
            <a:fld id="{DE317677-D57C-794B-9F41-12B6091F6124}" type="slidenum">
              <a:rPr lang="en-US" smtClean="0"/>
              <a:t>‹#›</a:t>
            </a:fld>
            <a:endParaRPr lang="en-US"/>
          </a:p>
        </p:txBody>
      </p:sp>
    </p:spTree>
    <p:extLst>
      <p:ext uri="{BB962C8B-B14F-4D97-AF65-F5344CB8AC3E}">
        <p14:creationId xmlns:p14="http://schemas.microsoft.com/office/powerpoint/2010/main" val="269167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ontent Text Slide">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380C5E2F-A4A5-1446-A382-5379BA150F49}"/>
              </a:ext>
            </a:extLst>
          </p:cNvPr>
          <p:cNvSpPr>
            <a:spLocks noGrp="1"/>
          </p:cNvSpPr>
          <p:nvPr>
            <p:ph type="ctrTitle" hasCustomPrompt="1"/>
          </p:nvPr>
        </p:nvSpPr>
        <p:spPr>
          <a:xfrm>
            <a:off x="457200" y="274320"/>
            <a:ext cx="6400800" cy="914400"/>
          </a:xfrm>
          <a:prstGeom prst="rect">
            <a:avLst/>
          </a:prstGeom>
        </p:spPr>
        <p:txBody>
          <a:bodyPr lIns="0" tIns="0" rIns="0" bIns="0" anchor="ctr" anchorCtr="0"/>
          <a:lstStyle>
            <a:lvl1pPr algn="l">
              <a:defRPr sz="2400" b="0" i="0">
                <a:solidFill>
                  <a:srgbClr val="52469C"/>
                </a:solidFill>
                <a:latin typeface="Calibri" panose="020F0502020204030204" pitchFamily="34" charset="0"/>
                <a:cs typeface="Calibri" panose="020F0502020204030204" pitchFamily="34" charset="0"/>
              </a:defRPr>
            </a:lvl1pPr>
          </a:lstStyle>
          <a:p>
            <a:r>
              <a:rPr lang="en-US" dirty="0"/>
              <a:t>Content Page: Slide title here </a:t>
            </a:r>
            <a:br>
              <a:rPr lang="en-US" dirty="0"/>
            </a:br>
            <a:r>
              <a:rPr lang="en-US" dirty="0"/>
              <a:t>(Calibri Regular, 24 PT)</a:t>
            </a:r>
          </a:p>
        </p:txBody>
      </p:sp>
      <p:sp>
        <p:nvSpPr>
          <p:cNvPr id="3" name="Content">
            <a:extLst>
              <a:ext uri="{FF2B5EF4-FFF2-40B4-BE49-F238E27FC236}">
                <a16:creationId xmlns:a16="http://schemas.microsoft.com/office/drawing/2014/main" id="{58EF041A-4165-394B-8A78-7CDF68AC119D}"/>
              </a:ext>
            </a:extLst>
          </p:cNvPr>
          <p:cNvSpPr>
            <a:spLocks noGrp="1"/>
          </p:cNvSpPr>
          <p:nvPr>
            <p:ph type="subTitle" idx="1" hasCustomPrompt="1"/>
          </p:nvPr>
        </p:nvSpPr>
        <p:spPr>
          <a:xfrm>
            <a:off x="457200" y="1371600"/>
            <a:ext cx="8229600" cy="3383280"/>
          </a:xfrm>
          <a:prstGeom prst="rect">
            <a:avLst/>
          </a:prstGeom>
        </p:spPr>
        <p:txBody>
          <a:bodyPr lIns="0" tIns="0" rIns="0" bIns="0"/>
          <a:lstStyle>
            <a:lvl1pPr marL="292608" indent="-182880" algn="l" fontAlgn="ctr">
              <a:lnSpc>
                <a:spcPct val="100000"/>
              </a:lnSpc>
              <a:spcBef>
                <a:spcPts val="0"/>
              </a:spcBef>
              <a:buClr>
                <a:schemeClr val="accent2"/>
              </a:buClr>
              <a:buFont typeface="Arial" panose="020B0604020202020204" pitchFamily="34" charset="0"/>
              <a:buChar char="•"/>
              <a:defRPr sz="1800"/>
            </a:lvl1pPr>
            <a:lvl2pPr marL="640080" indent="-182880" algn="l">
              <a:lnSpc>
                <a:spcPct val="100000"/>
              </a:lnSpc>
              <a:spcBef>
                <a:spcPts val="0"/>
              </a:spcBef>
              <a:buFont typeface="Wingdings" pitchFamily="2" charset="2"/>
              <a:buChar char="§"/>
              <a:defRPr sz="1800">
                <a:solidFill>
                  <a:schemeClr val="accent2"/>
                </a:solidFill>
              </a:defRPr>
            </a:lvl2pPr>
            <a:lvl3pPr marL="914400" indent="-182880" algn="l">
              <a:lnSpc>
                <a:spcPct val="100000"/>
              </a:lnSpc>
              <a:spcBef>
                <a:spcPts val="0"/>
              </a:spcBef>
              <a:buClr>
                <a:schemeClr val="accent2"/>
              </a:buClr>
              <a:buSzPct val="70000"/>
              <a:buFont typeface="Wingdings" pitchFamily="2" charset="2"/>
              <a:buChar char="Ø"/>
              <a:defRPr sz="1800"/>
            </a:lvl3pPr>
            <a:lvl4pPr marL="1188720" indent="-182880" algn="l">
              <a:lnSpc>
                <a:spcPct val="100000"/>
              </a:lnSpc>
              <a:spcBef>
                <a:spcPts val="0"/>
              </a:spcBef>
              <a:buSzPct val="70000"/>
              <a:buFont typeface="Courier New" panose="02070309020205020404" pitchFamily="49" charset="0"/>
              <a:buChar char="o"/>
              <a:defRPr sz="18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109728" indent="0" fontAlgn="ctr">
              <a:lnSpc>
                <a:spcPct val="105000"/>
              </a:lnSpc>
              <a:buNone/>
            </a:pPr>
            <a:r>
              <a:rPr lang="en-US" sz="1800" dirty="0"/>
              <a:t>Text without bullet 100% black</a:t>
            </a:r>
          </a:p>
          <a:p>
            <a:pPr lvl="0" fontAlgn="ctr">
              <a:lnSpc>
                <a:spcPct val="105000"/>
              </a:lnSpc>
            </a:pPr>
            <a:r>
              <a:rPr lang="en-US" dirty="0"/>
              <a:t>First bullet 100% black</a:t>
            </a:r>
          </a:p>
          <a:p>
            <a:pPr lvl="1" fontAlgn="ctr">
              <a:lnSpc>
                <a:spcPct val="105000"/>
              </a:lnSpc>
            </a:pPr>
            <a:r>
              <a:rPr lang="en-US" dirty="0"/>
              <a:t>Second bullet ATIA dark blue</a:t>
            </a:r>
          </a:p>
          <a:p>
            <a:pPr lvl="2" fontAlgn="ctr">
              <a:lnSpc>
                <a:spcPct val="105000"/>
              </a:lnSpc>
            </a:pPr>
            <a:r>
              <a:rPr lang="en-US" dirty="0">
                <a:solidFill>
                  <a:srgbClr val="636462"/>
                </a:solidFill>
              </a:rPr>
              <a:t>Third bullet 70% black</a:t>
            </a:r>
          </a:p>
          <a:p>
            <a:pPr lvl="3" fontAlgn="ctr">
              <a:lnSpc>
                <a:spcPct val="105000"/>
              </a:lnSpc>
              <a:buClr>
                <a:srgbClr val="52469C"/>
              </a:buClr>
            </a:pPr>
            <a:r>
              <a:rPr lang="en-US" dirty="0">
                <a:solidFill>
                  <a:srgbClr val="52469C"/>
                </a:solidFill>
              </a:rPr>
              <a:t>Fourth bullet ATIA purple</a:t>
            </a:r>
          </a:p>
        </p:txBody>
      </p:sp>
      <p:sp>
        <p:nvSpPr>
          <p:cNvPr id="6" name="Slide Number">
            <a:extLst>
              <a:ext uri="{FF2B5EF4-FFF2-40B4-BE49-F238E27FC236}">
                <a16:creationId xmlns:a16="http://schemas.microsoft.com/office/drawing/2014/main" id="{22EE7C8D-F09F-1146-85A4-FD1660BE9156}"/>
              </a:ext>
            </a:extLst>
          </p:cNvPr>
          <p:cNvSpPr>
            <a:spLocks noGrp="1"/>
          </p:cNvSpPr>
          <p:nvPr>
            <p:ph type="sldNum" sz="quarter" idx="12"/>
          </p:nvPr>
        </p:nvSpPr>
        <p:spPr/>
        <p:txBody>
          <a:bodyPr/>
          <a:lstStyle/>
          <a:p>
            <a:fld id="{3C227BEB-8A3B-F241-A7E1-855E870BE287}" type="slidenum">
              <a:rPr lang="en-US" smtClean="0"/>
              <a:t>‹#›</a:t>
            </a:fld>
            <a:endParaRPr lang="en-US"/>
          </a:p>
        </p:txBody>
      </p:sp>
    </p:spTree>
    <p:extLst>
      <p:ext uri="{BB962C8B-B14F-4D97-AF65-F5344CB8AC3E}">
        <p14:creationId xmlns:p14="http://schemas.microsoft.com/office/powerpoint/2010/main" val="602144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Text with Image Slide">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2EA3141D-8D77-7B45-BE7F-13BFE81E7D6D}"/>
              </a:ext>
            </a:extLst>
          </p:cNvPr>
          <p:cNvSpPr>
            <a:spLocks noGrp="1"/>
          </p:cNvSpPr>
          <p:nvPr>
            <p:ph type="title" hasCustomPrompt="1"/>
          </p:nvPr>
        </p:nvSpPr>
        <p:spPr>
          <a:xfrm>
            <a:off x="457200" y="274638"/>
            <a:ext cx="6400800" cy="914400"/>
          </a:xfrm>
          <a:prstGeom prst="rect">
            <a:avLst/>
          </a:prstGeom>
        </p:spPr>
        <p:txBody>
          <a:bodyPr lIns="0" tIns="0" rIns="0" bIns="0" anchor="ctr" anchorCtr="0"/>
          <a:lstStyle>
            <a:lvl1pPr>
              <a:defRPr sz="2400" b="0" i="0">
                <a:solidFill>
                  <a:srgbClr val="52469C"/>
                </a:solidFill>
                <a:latin typeface="Calibri" panose="020F0502020204030204" pitchFamily="34" charset="0"/>
                <a:cs typeface="Calibri" panose="020F0502020204030204" pitchFamily="34" charset="0"/>
              </a:defRPr>
            </a:lvl1pPr>
          </a:lstStyle>
          <a:p>
            <a:r>
              <a:rPr lang="en-US" dirty="0"/>
              <a:t>Content Page: Slide title goes here </a:t>
            </a:r>
            <a:br>
              <a:rPr lang="en-US" dirty="0"/>
            </a:br>
            <a:r>
              <a:rPr lang="en-US" dirty="0"/>
              <a:t>(Calibri Regular, 24PT)</a:t>
            </a:r>
          </a:p>
        </p:txBody>
      </p:sp>
      <p:sp>
        <p:nvSpPr>
          <p:cNvPr id="9" name="Content">
            <a:extLst>
              <a:ext uri="{FF2B5EF4-FFF2-40B4-BE49-F238E27FC236}">
                <a16:creationId xmlns:a16="http://schemas.microsoft.com/office/drawing/2014/main" id="{60BD91D3-E946-F84E-9020-2AC1B34982EA}"/>
              </a:ext>
            </a:extLst>
          </p:cNvPr>
          <p:cNvSpPr>
            <a:spLocks noGrp="1"/>
          </p:cNvSpPr>
          <p:nvPr>
            <p:ph type="body" sz="quarter" idx="13" hasCustomPrompt="1"/>
          </p:nvPr>
        </p:nvSpPr>
        <p:spPr>
          <a:xfrm>
            <a:off x="457200" y="1371600"/>
            <a:ext cx="3981450" cy="3383280"/>
          </a:xfrm>
          <a:prstGeom prst="rect">
            <a:avLst/>
          </a:prstGeom>
        </p:spPr>
        <p:txBody>
          <a:bodyPr lIns="0" tIns="0" rIns="0" bIns="0">
            <a:normAutofit/>
          </a:bodyPr>
          <a:lstStyle>
            <a:lvl1pPr marL="292608" indent="-182880">
              <a:lnSpc>
                <a:spcPct val="100000"/>
              </a:lnSpc>
              <a:spcBef>
                <a:spcPts val="0"/>
              </a:spcBef>
              <a:buClr>
                <a:schemeClr val="tx2"/>
              </a:buClr>
              <a:defRPr sz="1800"/>
            </a:lvl1pPr>
            <a:lvl2pPr marL="640080" indent="-182880">
              <a:lnSpc>
                <a:spcPct val="100000"/>
              </a:lnSpc>
              <a:spcBef>
                <a:spcPts val="0"/>
              </a:spcBef>
              <a:buClr>
                <a:schemeClr val="accent2"/>
              </a:buClr>
              <a:buFont typeface="Wingdings" pitchFamily="2" charset="2"/>
              <a:buChar char="§"/>
              <a:defRPr sz="1800">
                <a:solidFill>
                  <a:schemeClr val="accent2"/>
                </a:solidFill>
              </a:defRPr>
            </a:lvl2pPr>
            <a:lvl3pPr marL="914400" indent="-182880">
              <a:lnSpc>
                <a:spcPct val="100000"/>
              </a:lnSpc>
              <a:spcBef>
                <a:spcPts val="0"/>
              </a:spcBef>
              <a:buClr>
                <a:schemeClr val="accent2"/>
              </a:buClr>
              <a:buSzPct val="70000"/>
              <a:buFont typeface="Wingdings" pitchFamily="2" charset="2"/>
              <a:buChar char="Ø"/>
              <a:defRPr sz="1800"/>
            </a:lvl3pPr>
            <a:lvl4pPr marL="1188720" indent="-182880">
              <a:lnSpc>
                <a:spcPct val="100000"/>
              </a:lnSpc>
              <a:spcBef>
                <a:spcPts val="0"/>
              </a:spcBef>
              <a:buSzPct val="70000"/>
              <a:buFont typeface="Courier New" panose="02070309020205020404" pitchFamily="49" charset="0"/>
              <a:buChar char="o"/>
              <a:defRPr/>
            </a:lvl4pPr>
          </a:lstStyle>
          <a:p>
            <a:pPr marL="109728" indent="0" fontAlgn="ctr">
              <a:lnSpc>
                <a:spcPct val="105000"/>
              </a:lnSpc>
              <a:buNone/>
            </a:pPr>
            <a:r>
              <a:rPr lang="en-US" sz="1800" dirty="0"/>
              <a:t>Text without bullet 100% black</a:t>
            </a:r>
          </a:p>
          <a:p>
            <a:pPr lvl="0" fontAlgn="ctr">
              <a:lnSpc>
                <a:spcPct val="105000"/>
              </a:lnSpc>
            </a:pPr>
            <a:r>
              <a:rPr lang="en-US" dirty="0"/>
              <a:t>First bullet 100% black</a:t>
            </a:r>
          </a:p>
          <a:p>
            <a:pPr lvl="1" fontAlgn="ctr">
              <a:lnSpc>
                <a:spcPct val="105000"/>
              </a:lnSpc>
            </a:pPr>
            <a:r>
              <a:rPr lang="en-US" dirty="0"/>
              <a:t>Second bullet ATIA dark blue</a:t>
            </a:r>
          </a:p>
          <a:p>
            <a:pPr lvl="2" fontAlgn="ctr">
              <a:lnSpc>
                <a:spcPct val="105000"/>
              </a:lnSpc>
            </a:pPr>
            <a:r>
              <a:rPr lang="en-US" dirty="0">
                <a:solidFill>
                  <a:srgbClr val="636462"/>
                </a:solidFill>
              </a:rPr>
              <a:t>Third bullet 70% black</a:t>
            </a:r>
          </a:p>
          <a:p>
            <a:pPr lvl="3" fontAlgn="ctr">
              <a:lnSpc>
                <a:spcPct val="105000"/>
              </a:lnSpc>
              <a:buClr>
                <a:srgbClr val="52469C"/>
              </a:buClr>
            </a:pPr>
            <a:r>
              <a:rPr lang="en-US" dirty="0">
                <a:solidFill>
                  <a:srgbClr val="52469C"/>
                </a:solidFill>
              </a:rPr>
              <a:t>Fourth bullet ATIA purple</a:t>
            </a:r>
          </a:p>
        </p:txBody>
      </p:sp>
      <p:sp>
        <p:nvSpPr>
          <p:cNvPr id="4" name="Image">
            <a:extLst>
              <a:ext uri="{FF2B5EF4-FFF2-40B4-BE49-F238E27FC236}">
                <a16:creationId xmlns:a16="http://schemas.microsoft.com/office/drawing/2014/main" id="{E1F256F9-B362-9943-ABA0-F064173CA9E8}"/>
              </a:ext>
            </a:extLst>
          </p:cNvPr>
          <p:cNvSpPr>
            <a:spLocks noGrp="1"/>
          </p:cNvSpPr>
          <p:nvPr>
            <p:ph sz="half" idx="2" hasCustomPrompt="1"/>
          </p:nvPr>
        </p:nvSpPr>
        <p:spPr>
          <a:xfrm>
            <a:off x="4709161" y="1370013"/>
            <a:ext cx="3977639" cy="3200400"/>
          </a:xfrm>
          <a:prstGeom prst="rect">
            <a:avLst/>
          </a:prstGeom>
        </p:spPr>
        <p:txBody>
          <a:bodyPr/>
          <a:lstStyle>
            <a:lvl1pPr marL="0" indent="0">
              <a:buNone/>
              <a:defRPr sz="1800"/>
            </a:lvl1pPr>
          </a:lstStyle>
          <a:p>
            <a:pPr lvl="0"/>
            <a:r>
              <a:rPr lang="en-US" dirty="0"/>
              <a:t>Insert image here</a:t>
            </a:r>
          </a:p>
        </p:txBody>
      </p:sp>
      <p:sp>
        <p:nvSpPr>
          <p:cNvPr id="7" name="Slide Number">
            <a:extLst>
              <a:ext uri="{FF2B5EF4-FFF2-40B4-BE49-F238E27FC236}">
                <a16:creationId xmlns:a16="http://schemas.microsoft.com/office/drawing/2014/main" id="{979EF621-CF89-3843-B1A8-ABFF6D26C167}"/>
              </a:ext>
            </a:extLst>
          </p:cNvPr>
          <p:cNvSpPr>
            <a:spLocks noGrp="1"/>
          </p:cNvSpPr>
          <p:nvPr>
            <p:ph type="sldNum" sz="quarter" idx="12"/>
          </p:nvPr>
        </p:nvSpPr>
        <p:spPr/>
        <p:txBody>
          <a:bodyPr/>
          <a:lstStyle/>
          <a:p>
            <a:fld id="{3C227BEB-8A3B-F241-A7E1-855E870BE287}" type="slidenum">
              <a:rPr lang="en-US" smtClean="0"/>
              <a:t>‹#›</a:t>
            </a:fld>
            <a:endParaRPr lang="en-US"/>
          </a:p>
        </p:txBody>
      </p:sp>
    </p:spTree>
    <p:extLst>
      <p:ext uri="{BB962C8B-B14F-4D97-AF65-F5344CB8AC3E}">
        <p14:creationId xmlns:p14="http://schemas.microsoft.com/office/powerpoint/2010/main" val="145201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ierarchy">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0D6503BD-5908-F04B-8D58-3C2427DD0B8E}"/>
              </a:ext>
            </a:extLst>
          </p:cNvPr>
          <p:cNvSpPr>
            <a:spLocks noGrp="1"/>
          </p:cNvSpPr>
          <p:nvPr>
            <p:ph type="title" hasCustomPrompt="1"/>
          </p:nvPr>
        </p:nvSpPr>
        <p:spPr>
          <a:xfrm>
            <a:off x="457200" y="-2"/>
            <a:ext cx="6400800" cy="1143000"/>
          </a:xfrm>
          <a:prstGeom prst="rect">
            <a:avLst/>
          </a:prstGeom>
        </p:spPr>
        <p:txBody>
          <a:bodyPr anchor="ctr" anchorCtr="0"/>
          <a:lstStyle>
            <a:lvl1pPr>
              <a:defRPr sz="2400">
                <a:solidFill>
                  <a:schemeClr val="bg1"/>
                </a:solidFill>
              </a:defRPr>
            </a:lvl1pPr>
          </a:lstStyle>
          <a:p>
            <a:pPr lvl="0"/>
            <a:r>
              <a:rPr lang="en-US" dirty="0"/>
              <a:t>Title option goes here and even when on two lines it goes like this (Calibri Regular, 24PT)</a:t>
            </a:r>
          </a:p>
        </p:txBody>
      </p:sp>
      <p:sp>
        <p:nvSpPr>
          <p:cNvPr id="15" name="Content">
            <a:extLst>
              <a:ext uri="{FF2B5EF4-FFF2-40B4-BE49-F238E27FC236}">
                <a16:creationId xmlns:a16="http://schemas.microsoft.com/office/drawing/2014/main" id="{99EDBCE1-7F9C-F745-A023-81F6AEA56C39}"/>
              </a:ext>
            </a:extLst>
          </p:cNvPr>
          <p:cNvSpPr>
            <a:spLocks noGrp="1"/>
          </p:cNvSpPr>
          <p:nvPr>
            <p:ph type="body" sz="quarter" idx="14" hasCustomPrompt="1"/>
          </p:nvPr>
        </p:nvSpPr>
        <p:spPr>
          <a:xfrm>
            <a:off x="457200" y="1371600"/>
            <a:ext cx="8229600" cy="3291840"/>
          </a:xfrm>
          <a:prstGeom prst="rect">
            <a:avLst/>
          </a:prstGeom>
        </p:spPr>
        <p:txBody>
          <a:bodyPr lIns="0" tIns="0" rIns="0" bIns="0">
            <a:normAutofit/>
          </a:bodyPr>
          <a:lstStyle>
            <a:lvl1pPr marL="292608" indent="-182880">
              <a:lnSpc>
                <a:spcPct val="100000"/>
              </a:lnSpc>
              <a:spcBef>
                <a:spcPts val="0"/>
              </a:spcBef>
              <a:buClr>
                <a:schemeClr val="accent2"/>
              </a:buClr>
              <a:defRPr sz="1800"/>
            </a:lvl1pPr>
            <a:lvl2pPr marL="640080" indent="-182880">
              <a:lnSpc>
                <a:spcPct val="100000"/>
              </a:lnSpc>
              <a:spcBef>
                <a:spcPts val="0"/>
              </a:spcBef>
              <a:buClr>
                <a:schemeClr val="accent2"/>
              </a:buClr>
              <a:buFont typeface="Wingdings" pitchFamily="2" charset="2"/>
              <a:buChar char="§"/>
              <a:defRPr sz="1800">
                <a:solidFill>
                  <a:schemeClr val="accent2"/>
                </a:solidFill>
              </a:defRPr>
            </a:lvl2pPr>
            <a:lvl3pPr marL="914400" indent="-182880">
              <a:lnSpc>
                <a:spcPct val="100000"/>
              </a:lnSpc>
              <a:spcBef>
                <a:spcPts val="0"/>
              </a:spcBef>
              <a:buClr>
                <a:schemeClr val="accent2"/>
              </a:buClr>
              <a:buSzPct val="70000"/>
              <a:buFont typeface="Wingdings" pitchFamily="2" charset="2"/>
              <a:buChar char="Ø"/>
              <a:defRPr sz="1800">
                <a:solidFill>
                  <a:srgbClr val="5F5F5F"/>
                </a:solidFill>
              </a:defRPr>
            </a:lvl3pPr>
            <a:lvl4pPr marL="1188720" indent="-182880">
              <a:lnSpc>
                <a:spcPct val="100000"/>
              </a:lnSpc>
              <a:spcBef>
                <a:spcPts val="0"/>
              </a:spcBef>
              <a:buClr>
                <a:schemeClr val="tx2"/>
              </a:buClr>
              <a:buSzPct val="70000"/>
              <a:buFont typeface="Courier New" panose="02070309020205020404" pitchFamily="49" charset="0"/>
              <a:buChar char="o"/>
              <a:defRPr sz="1800">
                <a:solidFill>
                  <a:schemeClr val="tx2"/>
                </a:solidFill>
              </a:defRPr>
            </a:lvl4pPr>
          </a:lstStyle>
          <a:p>
            <a:pPr marL="109728" indent="0" fontAlgn="ctr">
              <a:lnSpc>
                <a:spcPct val="105000"/>
              </a:lnSpc>
              <a:buNone/>
            </a:pPr>
            <a:r>
              <a:rPr lang="en-US" sz="1800" dirty="0"/>
              <a:t>Text without bullet 100% black</a:t>
            </a:r>
          </a:p>
          <a:p>
            <a:pPr lvl="0" fontAlgn="ctr">
              <a:lnSpc>
                <a:spcPct val="105000"/>
              </a:lnSpc>
            </a:pPr>
            <a:r>
              <a:rPr lang="en-US" dirty="0"/>
              <a:t>First bullet 100% black</a:t>
            </a:r>
          </a:p>
          <a:p>
            <a:pPr lvl="1" fontAlgn="ctr">
              <a:lnSpc>
                <a:spcPct val="105000"/>
              </a:lnSpc>
            </a:pPr>
            <a:r>
              <a:rPr lang="en-US" dirty="0"/>
              <a:t>Second bullet ATIA dark blue</a:t>
            </a:r>
          </a:p>
          <a:p>
            <a:pPr lvl="2" fontAlgn="ctr">
              <a:lnSpc>
                <a:spcPct val="105000"/>
              </a:lnSpc>
            </a:pPr>
            <a:r>
              <a:rPr lang="en-US" dirty="0">
                <a:solidFill>
                  <a:srgbClr val="636462"/>
                </a:solidFill>
              </a:rPr>
              <a:t>Third bullet 70% black</a:t>
            </a:r>
          </a:p>
          <a:p>
            <a:pPr lvl="3" fontAlgn="ctr">
              <a:lnSpc>
                <a:spcPct val="105000"/>
              </a:lnSpc>
              <a:buClr>
                <a:srgbClr val="52469C"/>
              </a:buClr>
            </a:pPr>
            <a:r>
              <a:rPr lang="en-US" dirty="0">
                <a:solidFill>
                  <a:srgbClr val="52469C"/>
                </a:solidFill>
              </a:rPr>
              <a:t>Fourth bullet ATIA purple</a:t>
            </a:r>
          </a:p>
        </p:txBody>
      </p:sp>
      <p:sp>
        <p:nvSpPr>
          <p:cNvPr id="6" name="Slide Number">
            <a:extLst>
              <a:ext uri="{FF2B5EF4-FFF2-40B4-BE49-F238E27FC236}">
                <a16:creationId xmlns:a16="http://schemas.microsoft.com/office/drawing/2014/main" id="{EACDDB99-3CF8-D342-BB9B-39C576F1CDD1}"/>
              </a:ext>
            </a:extLst>
          </p:cNvPr>
          <p:cNvSpPr>
            <a:spLocks noGrp="1"/>
          </p:cNvSpPr>
          <p:nvPr>
            <p:ph type="sldNum" sz="quarter" idx="12"/>
          </p:nvPr>
        </p:nvSpPr>
        <p:spPr/>
        <p:txBody>
          <a:bodyPr/>
          <a:lstStyle/>
          <a:p>
            <a:fld id="{F384F4F3-BCC0-5B4C-A56D-24181432ED18}" type="slidenum">
              <a:rPr lang="en-US" smtClean="0"/>
              <a:t>‹#›</a:t>
            </a:fld>
            <a:endParaRPr lang="en-US"/>
          </a:p>
        </p:txBody>
      </p:sp>
    </p:spTree>
    <p:extLst>
      <p:ext uri="{BB962C8B-B14F-4D97-AF65-F5344CB8AC3E}">
        <p14:creationId xmlns:p14="http://schemas.microsoft.com/office/powerpoint/2010/main" val="3348728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4.xml"/><Relationship Id="rId1" Type="http://schemas.openxmlformats.org/officeDocument/2006/relationships/slideLayout" Target="../slideLayouts/slideLayout6.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Background" descr="&quot;  &quot;" title="Cover">
            <a:extLst>
              <a:ext uri="{FF2B5EF4-FFF2-40B4-BE49-F238E27FC236}">
                <a16:creationId xmlns:a16="http://schemas.microsoft.com/office/drawing/2014/main" id="{3534A3C2-8244-C44B-ABF3-15D5D702740C}"/>
              </a:ext>
            </a:extLst>
          </p:cNvPr>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2392370431"/>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3DA40AB7-85EF-314A-B07B-FC827FD9EBA1}"/>
              </a:ext>
            </a:extLst>
          </p:cNvPr>
          <p:cNvSpPr>
            <a:spLocks noGrp="1"/>
          </p:cNvSpPr>
          <p:nvPr>
            <p:ph type="sldNum" sz="quarter" idx="4"/>
          </p:nvPr>
        </p:nvSpPr>
        <p:spPr>
          <a:xfrm>
            <a:off x="6620256" y="4800600"/>
            <a:ext cx="2057400" cy="274637"/>
          </a:xfrm>
          <a:prstGeom prst="rect">
            <a:avLst/>
          </a:prstGeom>
        </p:spPr>
        <p:txBody>
          <a:bodyPr vert="horz" lIns="91440" tIns="45720" rIns="91440" bIns="45720" rtlCol="0" anchor="ctr"/>
          <a:lstStyle>
            <a:lvl1pPr algn="r">
              <a:defRPr sz="900">
                <a:solidFill>
                  <a:schemeClr val="tx2"/>
                </a:solidFill>
              </a:defRPr>
            </a:lvl1pPr>
          </a:lstStyle>
          <a:p>
            <a:fld id="{DE317677-D57C-794B-9F41-12B6091F6124}" type="slidenum">
              <a:rPr lang="en-US" smtClean="0"/>
              <a:pPr/>
              <a:t>‹#›</a:t>
            </a:fld>
            <a:endParaRPr lang="en-US" dirty="0"/>
          </a:p>
        </p:txBody>
      </p:sp>
      <p:pic>
        <p:nvPicPr>
          <p:cNvPr id="7" name="Background">
            <a:extLst>
              <a:ext uri="{FF2B5EF4-FFF2-40B4-BE49-F238E27FC236}">
                <a16:creationId xmlns:a16="http://schemas.microsoft.com/office/drawing/2014/main" id="{BFA65D2D-5F11-D443-A3A1-847DFE0C59B8}"/>
              </a:ext>
            </a:extLst>
          </p:cNvPr>
          <p:cNvPicPr>
            <a:picLocks/>
          </p:cNvPicPr>
          <p:nvPr userDrawn="1"/>
        </p:nvPicPr>
        <p:blipFill>
          <a:blip r:embed="rId4"/>
          <a:stretch>
            <a:fillRect/>
          </a:stretch>
        </p:blipFill>
        <p:spPr>
          <a:xfrm>
            <a:off x="1" y="-1"/>
            <a:ext cx="9144000" cy="685800"/>
          </a:xfrm>
          <a:prstGeom prst="rect">
            <a:avLst/>
          </a:prstGeom>
        </p:spPr>
      </p:pic>
      <p:pic>
        <p:nvPicPr>
          <p:cNvPr id="4" name="Logo" descr="ATIA 2021 Logo" title="Logo">
            <a:extLst>
              <a:ext uri="{FF2B5EF4-FFF2-40B4-BE49-F238E27FC236}">
                <a16:creationId xmlns:a16="http://schemas.microsoft.com/office/drawing/2014/main" id="{6E01E7C7-88AC-724F-9AE7-81CF2C41B2C5}"/>
              </a:ext>
            </a:extLst>
          </p:cNvPr>
          <p:cNvPicPr>
            <a:picLocks noChangeAspect="1"/>
          </p:cNvPicPr>
          <p:nvPr userDrawn="1"/>
        </p:nvPicPr>
        <p:blipFill>
          <a:blip r:embed="rId5"/>
          <a:stretch>
            <a:fillRect/>
          </a:stretch>
        </p:blipFill>
        <p:spPr>
          <a:xfrm>
            <a:off x="7746845" y="148872"/>
            <a:ext cx="939955" cy="388055"/>
          </a:xfrm>
          <a:prstGeom prst="rect">
            <a:avLst/>
          </a:prstGeom>
        </p:spPr>
      </p:pic>
    </p:spTree>
    <p:extLst>
      <p:ext uri="{BB962C8B-B14F-4D97-AF65-F5344CB8AC3E}">
        <p14:creationId xmlns:p14="http://schemas.microsoft.com/office/powerpoint/2010/main" val="3109701138"/>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511030F3-5EF4-D54C-BCDD-E354098848B9}"/>
              </a:ext>
            </a:extLst>
          </p:cNvPr>
          <p:cNvSpPr>
            <a:spLocks noGrp="1"/>
          </p:cNvSpPr>
          <p:nvPr>
            <p:ph type="sldNum" sz="quarter" idx="4"/>
          </p:nvPr>
        </p:nvSpPr>
        <p:spPr>
          <a:xfrm>
            <a:off x="6620256" y="4800600"/>
            <a:ext cx="2057400" cy="274637"/>
          </a:xfrm>
          <a:prstGeom prst="rect">
            <a:avLst/>
          </a:prstGeom>
        </p:spPr>
        <p:txBody>
          <a:bodyPr vert="horz" lIns="0" tIns="0" rIns="0" bIns="0" rtlCol="0" anchor="ctr"/>
          <a:lstStyle>
            <a:lvl1pPr algn="r">
              <a:defRPr sz="900">
                <a:solidFill>
                  <a:schemeClr val="tx2"/>
                </a:solidFill>
              </a:defRPr>
            </a:lvl1pPr>
          </a:lstStyle>
          <a:p>
            <a:fld id="{3C227BEB-8A3B-F241-A7E1-855E870BE287}" type="slidenum">
              <a:rPr lang="en-US" smtClean="0"/>
              <a:pPr/>
              <a:t>‹#›</a:t>
            </a:fld>
            <a:endParaRPr lang="en-US" dirty="0"/>
          </a:p>
        </p:txBody>
      </p:sp>
      <p:pic>
        <p:nvPicPr>
          <p:cNvPr id="4" name="Background">
            <a:extLst>
              <a:ext uri="{FF2B5EF4-FFF2-40B4-BE49-F238E27FC236}">
                <a16:creationId xmlns:a16="http://schemas.microsoft.com/office/drawing/2014/main" id="{7118EA97-AB9D-4C43-9420-E9F427BBD7AC}"/>
              </a:ext>
            </a:extLst>
          </p:cNvPr>
          <p:cNvPicPr>
            <a:picLocks/>
          </p:cNvPicPr>
          <p:nvPr userDrawn="1"/>
        </p:nvPicPr>
        <p:blipFill>
          <a:blip r:embed="rId4"/>
          <a:stretch>
            <a:fillRect/>
          </a:stretch>
        </p:blipFill>
        <p:spPr>
          <a:xfrm>
            <a:off x="7315199" y="274320"/>
            <a:ext cx="1828801" cy="594360"/>
          </a:xfrm>
          <a:prstGeom prst="rect">
            <a:avLst/>
          </a:prstGeom>
        </p:spPr>
      </p:pic>
      <p:pic>
        <p:nvPicPr>
          <p:cNvPr id="3" name="Logo" descr="ATIA 2021 Logo" title="Logo">
            <a:extLst>
              <a:ext uri="{FF2B5EF4-FFF2-40B4-BE49-F238E27FC236}">
                <a16:creationId xmlns:a16="http://schemas.microsoft.com/office/drawing/2014/main" id="{5114EBBB-E0C4-4F45-BDA2-144571EC2DA5}"/>
              </a:ext>
            </a:extLst>
          </p:cNvPr>
          <p:cNvPicPr>
            <a:picLocks noChangeAspect="1"/>
          </p:cNvPicPr>
          <p:nvPr userDrawn="1"/>
        </p:nvPicPr>
        <p:blipFill>
          <a:blip r:embed="rId5"/>
          <a:stretch>
            <a:fillRect/>
          </a:stretch>
        </p:blipFill>
        <p:spPr>
          <a:xfrm>
            <a:off x="7746845" y="377473"/>
            <a:ext cx="939955" cy="388055"/>
          </a:xfrm>
          <a:prstGeom prst="rect">
            <a:avLst/>
          </a:prstGeom>
        </p:spPr>
      </p:pic>
    </p:spTree>
    <p:extLst>
      <p:ext uri="{BB962C8B-B14F-4D97-AF65-F5344CB8AC3E}">
        <p14:creationId xmlns:p14="http://schemas.microsoft.com/office/powerpoint/2010/main" val="2351133646"/>
      </p:ext>
    </p:extLst>
  </p:cSld>
  <p:clrMap bg1="lt1" tx1="dk1" bg2="lt2" tx2="dk2" accent1="accent1" accent2="accent2" accent3="accent3" accent4="accent4" accent5="accent5" accent6="accent6" hlink="hlink" folHlink="folHlink"/>
  <p:sldLayoutIdLst>
    <p:sldLayoutId id="2147483685" r:id="rId1"/>
    <p:sldLayoutId id="2147483688"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a:extLst>
              <a:ext uri="{FF2B5EF4-FFF2-40B4-BE49-F238E27FC236}">
                <a16:creationId xmlns:a16="http://schemas.microsoft.com/office/drawing/2014/main" id="{AB915690-1EE6-CB44-A1FB-409CAAB4697D}"/>
              </a:ext>
            </a:extLst>
          </p:cNvPr>
          <p:cNvSpPr>
            <a:spLocks noGrp="1"/>
          </p:cNvSpPr>
          <p:nvPr>
            <p:ph type="sldNum" sz="quarter" idx="4"/>
          </p:nvPr>
        </p:nvSpPr>
        <p:spPr>
          <a:xfrm>
            <a:off x="6620256" y="4800600"/>
            <a:ext cx="2057400" cy="274637"/>
          </a:xfrm>
          <a:prstGeom prst="rect">
            <a:avLst/>
          </a:prstGeom>
        </p:spPr>
        <p:txBody>
          <a:bodyPr vert="horz" lIns="0" tIns="0" rIns="0" bIns="0" rtlCol="0" anchor="ctr"/>
          <a:lstStyle>
            <a:lvl1pPr algn="r">
              <a:defRPr sz="900">
                <a:solidFill>
                  <a:schemeClr val="tx2"/>
                </a:solidFill>
              </a:defRPr>
            </a:lvl1pPr>
          </a:lstStyle>
          <a:p>
            <a:fld id="{F384F4F3-BCC0-5B4C-A56D-24181432ED18}" type="slidenum">
              <a:rPr lang="en-US" smtClean="0"/>
              <a:pPr/>
              <a:t>‹#›</a:t>
            </a:fld>
            <a:endParaRPr lang="en-US" dirty="0"/>
          </a:p>
        </p:txBody>
      </p:sp>
      <p:pic>
        <p:nvPicPr>
          <p:cNvPr id="7" name="Background">
            <a:extLst>
              <a:ext uri="{FF2B5EF4-FFF2-40B4-BE49-F238E27FC236}">
                <a16:creationId xmlns:a16="http://schemas.microsoft.com/office/drawing/2014/main" id="{C18ED02D-20B8-5A46-ABC4-50957FE2DAD5}"/>
              </a:ext>
            </a:extLst>
          </p:cNvPr>
          <p:cNvPicPr>
            <a:picLocks/>
          </p:cNvPicPr>
          <p:nvPr userDrawn="1"/>
        </p:nvPicPr>
        <p:blipFill>
          <a:blip r:embed="rId3"/>
          <a:stretch>
            <a:fillRect/>
          </a:stretch>
        </p:blipFill>
        <p:spPr>
          <a:xfrm>
            <a:off x="0" y="0"/>
            <a:ext cx="9144000" cy="1143000"/>
          </a:xfrm>
          <a:prstGeom prst="rect">
            <a:avLst/>
          </a:prstGeom>
        </p:spPr>
      </p:pic>
      <p:pic>
        <p:nvPicPr>
          <p:cNvPr id="8" name="Logo" descr="ATIA 2021 Logo" title="Logo">
            <a:extLst>
              <a:ext uri="{FF2B5EF4-FFF2-40B4-BE49-F238E27FC236}">
                <a16:creationId xmlns:a16="http://schemas.microsoft.com/office/drawing/2014/main" id="{85E9DBF0-430D-8F45-A48E-E35C2691AD00}"/>
              </a:ext>
            </a:extLst>
          </p:cNvPr>
          <p:cNvPicPr>
            <a:picLocks noChangeAspect="1"/>
          </p:cNvPicPr>
          <p:nvPr userDrawn="1"/>
        </p:nvPicPr>
        <p:blipFill>
          <a:blip r:embed="rId4"/>
          <a:stretch>
            <a:fillRect/>
          </a:stretch>
        </p:blipFill>
        <p:spPr>
          <a:xfrm>
            <a:off x="7746845" y="377473"/>
            <a:ext cx="939955" cy="388055"/>
          </a:xfrm>
          <a:prstGeom prst="rect">
            <a:avLst/>
          </a:prstGeom>
        </p:spPr>
      </p:pic>
    </p:spTree>
    <p:extLst>
      <p:ext uri="{BB962C8B-B14F-4D97-AF65-F5344CB8AC3E}">
        <p14:creationId xmlns:p14="http://schemas.microsoft.com/office/powerpoint/2010/main" val="3668273959"/>
      </p:ext>
    </p:extLst>
  </p:cSld>
  <p:clrMap bg1="lt1" tx1="dk1" bg2="lt2" tx2="dk2" accent1="accent1" accent2="accent2" accent3="accent3" accent4="accent4" accent5="accent5" accent6="accent6" hlink="hlink" folHlink="folHlink"/>
  <p:sldLayoutIdLst>
    <p:sldLayoutId id="214748369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Presentation Title </a:t>
            </a:r>
            <a:br>
              <a:rPr lang="en-US" dirty="0"/>
            </a:br>
            <a:r>
              <a:rPr lang="en-US" dirty="0"/>
              <a:t>(Calibri Regular, 28.5 PT)</a:t>
            </a:r>
          </a:p>
        </p:txBody>
      </p:sp>
      <p:sp>
        <p:nvSpPr>
          <p:cNvPr id="7" name="Subtitle 6"/>
          <p:cNvSpPr>
            <a:spLocks noGrp="1"/>
          </p:cNvSpPr>
          <p:nvPr>
            <p:ph type="subTitle" idx="1"/>
          </p:nvPr>
        </p:nvSpPr>
        <p:spPr/>
        <p:txBody>
          <a:bodyPr/>
          <a:lstStyle/>
          <a:p>
            <a:endParaRPr lang="en-US"/>
          </a:p>
        </p:txBody>
      </p:sp>
      <p:sp>
        <p:nvSpPr>
          <p:cNvPr id="4" name="Slide Number">
            <a:extLst>
              <a:ext uri="{FF2B5EF4-FFF2-40B4-BE49-F238E27FC236}">
                <a16:creationId xmlns:a16="http://schemas.microsoft.com/office/drawing/2014/main" id="{79C6AB9C-C956-3B41-9B78-19B5034D41DB}"/>
              </a:ext>
            </a:extLst>
          </p:cNvPr>
          <p:cNvSpPr>
            <a:spLocks noGrp="1"/>
          </p:cNvSpPr>
          <p:nvPr>
            <p:ph type="sldNum" sz="quarter" idx="12"/>
          </p:nvPr>
        </p:nvSpPr>
        <p:spPr/>
        <p:txBody>
          <a:bodyPr/>
          <a:lstStyle/>
          <a:p>
            <a:fld id="{3F47630D-5E53-4542-971F-D9C961884995}" type="slidenum">
              <a:rPr lang="en-US" smtClean="0"/>
              <a:pPr/>
              <a:t>1</a:t>
            </a:fld>
            <a:endParaRPr lang="en-US" dirty="0"/>
          </a:p>
        </p:txBody>
      </p:sp>
    </p:spTree>
    <p:extLst>
      <p:ext uri="{BB962C8B-B14F-4D97-AF65-F5344CB8AC3E}">
        <p14:creationId xmlns:p14="http://schemas.microsoft.com/office/powerpoint/2010/main" val="207658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88E22F54-8949-3F42-A13D-F94DB4BF4534}"/>
              </a:ext>
            </a:extLst>
          </p:cNvPr>
          <p:cNvSpPr>
            <a:spLocks noGrp="1"/>
          </p:cNvSpPr>
          <p:nvPr>
            <p:ph type="title"/>
          </p:nvPr>
        </p:nvSpPr>
        <p:spPr/>
        <p:txBody>
          <a:bodyPr/>
          <a:lstStyle/>
          <a:p>
            <a:r>
              <a:rPr lang="en-US" dirty="0"/>
              <a:t>Speaker Disclosures/Session Disclosure</a:t>
            </a:r>
          </a:p>
        </p:txBody>
      </p:sp>
      <p:sp>
        <p:nvSpPr>
          <p:cNvPr id="3" name="Content">
            <a:extLst>
              <a:ext uri="{FF2B5EF4-FFF2-40B4-BE49-F238E27FC236}">
                <a16:creationId xmlns:a16="http://schemas.microsoft.com/office/drawing/2014/main" id="{9E014149-1A56-5A4C-B8AB-378E8E7B8A71}"/>
              </a:ext>
            </a:extLst>
          </p:cNvPr>
          <p:cNvSpPr>
            <a:spLocks noGrp="1"/>
          </p:cNvSpPr>
          <p:nvPr>
            <p:ph type="body" sz="quarter" idx="14"/>
          </p:nvPr>
        </p:nvSpPr>
        <p:spPr>
          <a:xfrm>
            <a:off x="457200" y="1371600"/>
            <a:ext cx="8229600" cy="3291840"/>
          </a:xfrm>
        </p:spPr>
        <p:txBody>
          <a:bodyPr tIns="0" bIns="0">
            <a:normAutofit/>
          </a:bodyPr>
          <a:lstStyle/>
          <a:p>
            <a:pPr marL="109728" indent="0" fontAlgn="ctr">
              <a:lnSpc>
                <a:spcPct val="105000"/>
              </a:lnSpc>
              <a:buNone/>
            </a:pPr>
            <a:r>
              <a:rPr lang="en-US" b="1" dirty="0"/>
              <a:t>[Speaker name] </a:t>
            </a:r>
            <a:r>
              <a:rPr lang="en-US" dirty="0"/>
              <a:t>has </a:t>
            </a:r>
            <a:r>
              <a:rPr lang="en-US" dirty="0">
                <a:solidFill>
                  <a:srgbClr val="C33026"/>
                </a:solidFill>
              </a:rPr>
              <a:t>[INSERT – no or identify which type] </a:t>
            </a:r>
            <a:r>
              <a:rPr lang="en-US" dirty="0"/>
              <a:t>Financial or Non-Financial Relationships to disclose. </a:t>
            </a:r>
            <a:r>
              <a:rPr lang="en-US" i="1" dirty="0">
                <a:solidFill>
                  <a:srgbClr val="C33026"/>
                </a:solidFill>
              </a:rPr>
              <a:t>[provide specifics as necessary] </a:t>
            </a:r>
          </a:p>
          <a:p>
            <a:pPr marL="109728" indent="0" fontAlgn="ctr">
              <a:lnSpc>
                <a:spcPct val="105000"/>
              </a:lnSpc>
              <a:buNone/>
            </a:pPr>
            <a:endParaRPr lang="en-US" i="1" dirty="0">
              <a:solidFill>
                <a:srgbClr val="C33026"/>
              </a:solidFill>
            </a:endParaRPr>
          </a:p>
          <a:p>
            <a:pPr marL="109728" indent="0" fontAlgn="ctr">
              <a:lnSpc>
                <a:spcPct val="105000"/>
              </a:lnSpc>
              <a:buNone/>
            </a:pPr>
            <a:r>
              <a:rPr lang="en-US" i="1" dirty="0">
                <a:solidFill>
                  <a:srgbClr val="C33026"/>
                </a:solidFill>
              </a:rPr>
              <a:t>(Delete if not applicable)</a:t>
            </a:r>
          </a:p>
          <a:p>
            <a:pPr marL="109728" indent="0">
              <a:buNone/>
            </a:pPr>
            <a:r>
              <a:rPr lang="en-US" b="1" i="1" dirty="0"/>
              <a:t>(Insert Company or Speaker)</a:t>
            </a:r>
            <a:r>
              <a:rPr lang="en-US" dirty="0"/>
              <a:t> has developed and patented a licensed technology trademarked as the </a:t>
            </a:r>
            <a:r>
              <a:rPr lang="en-US" b="1" i="1" dirty="0"/>
              <a:t>(insert name of product or service).</a:t>
            </a:r>
            <a:r>
              <a:rPr lang="en-US" dirty="0"/>
              <a:t> </a:t>
            </a:r>
          </a:p>
          <a:p>
            <a:pPr marL="109728" indent="0">
              <a:buNone/>
            </a:pPr>
            <a:endParaRPr lang="en-US" dirty="0"/>
          </a:p>
          <a:p>
            <a:pPr marL="109728" indent="0">
              <a:buNone/>
            </a:pPr>
            <a:r>
              <a:rPr lang="en-US" dirty="0"/>
              <a:t>This presentation will focus exclusively on </a:t>
            </a:r>
            <a:r>
              <a:rPr lang="en-US" b="1" i="1" dirty="0"/>
              <a:t>(insert name of product or service)</a:t>
            </a:r>
            <a:r>
              <a:rPr lang="en-US" dirty="0"/>
              <a:t> and will not include information on other similar or related </a:t>
            </a:r>
            <a:r>
              <a:rPr lang="en-US" b="1" i="1" dirty="0"/>
              <a:t>(insert product or service).</a:t>
            </a:r>
            <a:endParaRPr lang="en-US" dirty="0"/>
          </a:p>
          <a:p>
            <a:pPr marL="109728" indent="0" fontAlgn="ctr">
              <a:lnSpc>
                <a:spcPct val="105000"/>
              </a:lnSpc>
              <a:buNone/>
            </a:pPr>
            <a:endParaRPr lang="en-US" i="1" dirty="0"/>
          </a:p>
          <a:p>
            <a:pPr marL="109728" indent="0" fontAlgn="ctr">
              <a:lnSpc>
                <a:spcPct val="105000"/>
              </a:lnSpc>
              <a:buNone/>
            </a:pPr>
            <a:endParaRPr lang="en-US" dirty="0"/>
          </a:p>
        </p:txBody>
      </p:sp>
      <p:sp>
        <p:nvSpPr>
          <p:cNvPr id="4" name="Slide Number">
            <a:extLst>
              <a:ext uri="{FF2B5EF4-FFF2-40B4-BE49-F238E27FC236}">
                <a16:creationId xmlns:a16="http://schemas.microsoft.com/office/drawing/2014/main" id="{E261587B-094E-0242-9AE0-CACDCBB128DC}"/>
              </a:ext>
            </a:extLst>
          </p:cNvPr>
          <p:cNvSpPr>
            <a:spLocks noGrp="1"/>
          </p:cNvSpPr>
          <p:nvPr>
            <p:ph type="sldNum" sz="quarter" idx="12"/>
          </p:nvPr>
        </p:nvSpPr>
        <p:spPr/>
        <p:txBody>
          <a:bodyPr/>
          <a:lstStyle/>
          <a:p>
            <a:fld id="{F384F4F3-BCC0-5B4C-A56D-24181432ED18}" type="slidenum">
              <a:rPr lang="en-US" smtClean="0"/>
              <a:t>2</a:t>
            </a:fld>
            <a:endParaRPr lang="en-US"/>
          </a:p>
        </p:txBody>
      </p:sp>
    </p:spTree>
    <p:extLst>
      <p:ext uri="{BB962C8B-B14F-4D97-AF65-F5344CB8AC3E}">
        <p14:creationId xmlns:p14="http://schemas.microsoft.com/office/powerpoint/2010/main" val="355027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88E22F54-8949-3F42-A13D-F94DB4BF4534}"/>
              </a:ext>
            </a:extLst>
          </p:cNvPr>
          <p:cNvSpPr>
            <a:spLocks noGrp="1"/>
          </p:cNvSpPr>
          <p:nvPr>
            <p:ph type="title"/>
          </p:nvPr>
        </p:nvSpPr>
        <p:spPr/>
        <p:txBody>
          <a:bodyPr/>
          <a:lstStyle/>
          <a:p>
            <a:r>
              <a:rPr lang="en-US" dirty="0"/>
              <a:t>Learning Objectives</a:t>
            </a:r>
          </a:p>
        </p:txBody>
      </p:sp>
      <p:sp>
        <p:nvSpPr>
          <p:cNvPr id="3" name="Content">
            <a:extLst>
              <a:ext uri="{FF2B5EF4-FFF2-40B4-BE49-F238E27FC236}">
                <a16:creationId xmlns:a16="http://schemas.microsoft.com/office/drawing/2014/main" id="{9E014149-1A56-5A4C-B8AB-378E8E7B8A71}"/>
              </a:ext>
            </a:extLst>
          </p:cNvPr>
          <p:cNvSpPr>
            <a:spLocks noGrp="1"/>
          </p:cNvSpPr>
          <p:nvPr>
            <p:ph type="body" sz="quarter" idx="14"/>
          </p:nvPr>
        </p:nvSpPr>
        <p:spPr>
          <a:xfrm>
            <a:off x="457200" y="1371600"/>
            <a:ext cx="8229600" cy="3291840"/>
          </a:xfrm>
        </p:spPr>
        <p:txBody>
          <a:bodyPr tIns="0" bIns="0">
            <a:normAutofit/>
          </a:bodyPr>
          <a:lstStyle/>
          <a:p>
            <a:pPr marL="109728" indent="0" fontAlgn="ctr">
              <a:lnSpc>
                <a:spcPct val="105000"/>
              </a:lnSpc>
              <a:buNone/>
            </a:pPr>
            <a:r>
              <a:rPr lang="en-US" dirty="0"/>
              <a:t>Text without bullet </a:t>
            </a:r>
          </a:p>
          <a:p>
            <a:pPr lvl="0" fontAlgn="ctr">
              <a:lnSpc>
                <a:spcPct val="105000"/>
              </a:lnSpc>
            </a:pPr>
            <a:r>
              <a:rPr lang="en-US" dirty="0"/>
              <a:t>First bullet </a:t>
            </a:r>
          </a:p>
          <a:p>
            <a:pPr lvl="1" fontAlgn="ctr">
              <a:lnSpc>
                <a:spcPct val="105000"/>
              </a:lnSpc>
            </a:pPr>
            <a:r>
              <a:rPr lang="en-US" dirty="0"/>
              <a:t>Second bullet </a:t>
            </a:r>
          </a:p>
          <a:p>
            <a:pPr lvl="2" fontAlgn="ctr">
              <a:lnSpc>
                <a:spcPct val="105000"/>
              </a:lnSpc>
            </a:pPr>
            <a:r>
              <a:rPr lang="en-US" dirty="0">
                <a:solidFill>
                  <a:srgbClr val="636462"/>
                </a:solidFill>
              </a:rPr>
              <a:t>Third bullet </a:t>
            </a:r>
          </a:p>
          <a:p>
            <a:pPr lvl="3" fontAlgn="ctr">
              <a:lnSpc>
                <a:spcPct val="105000"/>
              </a:lnSpc>
              <a:buClr>
                <a:srgbClr val="52469C"/>
              </a:buClr>
            </a:pPr>
            <a:r>
              <a:rPr lang="en-US" dirty="0">
                <a:solidFill>
                  <a:srgbClr val="52469C"/>
                </a:solidFill>
              </a:rPr>
              <a:t>Fourth bullet ATIA purple</a:t>
            </a:r>
          </a:p>
        </p:txBody>
      </p:sp>
      <p:sp>
        <p:nvSpPr>
          <p:cNvPr id="4" name="Slide Number">
            <a:extLst>
              <a:ext uri="{FF2B5EF4-FFF2-40B4-BE49-F238E27FC236}">
                <a16:creationId xmlns:a16="http://schemas.microsoft.com/office/drawing/2014/main" id="{E261587B-094E-0242-9AE0-CACDCBB128DC}"/>
              </a:ext>
            </a:extLst>
          </p:cNvPr>
          <p:cNvSpPr>
            <a:spLocks noGrp="1"/>
          </p:cNvSpPr>
          <p:nvPr>
            <p:ph type="sldNum" sz="quarter" idx="12"/>
          </p:nvPr>
        </p:nvSpPr>
        <p:spPr/>
        <p:txBody>
          <a:bodyPr/>
          <a:lstStyle/>
          <a:p>
            <a:fld id="{F384F4F3-BCC0-5B4C-A56D-24181432ED18}" type="slidenum">
              <a:rPr lang="en-US" smtClean="0"/>
              <a:t>3</a:t>
            </a:fld>
            <a:endParaRPr lang="en-US"/>
          </a:p>
        </p:txBody>
      </p:sp>
    </p:spTree>
    <p:extLst>
      <p:ext uri="{BB962C8B-B14F-4D97-AF65-F5344CB8AC3E}">
        <p14:creationId xmlns:p14="http://schemas.microsoft.com/office/powerpoint/2010/main" val="311605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88E22F54-8949-3F42-A13D-F94DB4BF4534}"/>
              </a:ext>
            </a:extLst>
          </p:cNvPr>
          <p:cNvSpPr>
            <a:spLocks noGrp="1"/>
          </p:cNvSpPr>
          <p:nvPr>
            <p:ph type="title"/>
          </p:nvPr>
        </p:nvSpPr>
        <p:spPr/>
        <p:txBody>
          <a:bodyPr/>
          <a:lstStyle/>
          <a:p>
            <a:r>
              <a:rPr lang="en-US" dirty="0"/>
              <a:t>Session Evaluation and CEUs</a:t>
            </a:r>
          </a:p>
        </p:txBody>
      </p:sp>
      <p:sp>
        <p:nvSpPr>
          <p:cNvPr id="3" name="Content">
            <a:extLst>
              <a:ext uri="{FF2B5EF4-FFF2-40B4-BE49-F238E27FC236}">
                <a16:creationId xmlns:a16="http://schemas.microsoft.com/office/drawing/2014/main" id="{9E014149-1A56-5A4C-B8AB-378E8E7B8A71}"/>
              </a:ext>
            </a:extLst>
          </p:cNvPr>
          <p:cNvSpPr>
            <a:spLocks noGrp="1"/>
          </p:cNvSpPr>
          <p:nvPr>
            <p:ph type="body" sz="quarter" idx="14"/>
          </p:nvPr>
        </p:nvSpPr>
        <p:spPr>
          <a:xfrm>
            <a:off x="457200" y="1371600"/>
            <a:ext cx="8229600" cy="3291840"/>
          </a:xfrm>
        </p:spPr>
        <p:txBody>
          <a:bodyPr tIns="0" bIns="0">
            <a:normAutofit lnSpcReduction="10000"/>
          </a:bodyPr>
          <a:lstStyle/>
          <a:p>
            <a:pPr fontAlgn="ctr">
              <a:lnSpc>
                <a:spcPct val="105000"/>
              </a:lnSpc>
            </a:pPr>
            <a:r>
              <a:rPr lang="en-US" dirty="0"/>
              <a:t>Virtual Presentation Survey</a:t>
            </a:r>
          </a:p>
          <a:p>
            <a:pPr lvl="1" fontAlgn="ctr">
              <a:lnSpc>
                <a:spcPct val="105000"/>
              </a:lnSpc>
            </a:pPr>
            <a:r>
              <a:rPr lang="en-US" dirty="0"/>
              <a:t>Your feedback is very important to us. Please be sure to complete the survey after the presentation. You will be automatically redirected to the survey at end of the presentation. Upon completion of the survey, your certificate of completion will be posted to your learner profile. </a:t>
            </a:r>
          </a:p>
          <a:p>
            <a:pPr fontAlgn="ctr">
              <a:lnSpc>
                <a:spcPct val="105000"/>
              </a:lnSpc>
            </a:pPr>
            <a:r>
              <a:rPr lang="en-US" dirty="0"/>
              <a:t>CEUs</a:t>
            </a:r>
          </a:p>
          <a:p>
            <a:pPr lvl="1" fontAlgn="ctr">
              <a:lnSpc>
                <a:spcPct val="105000"/>
              </a:lnSpc>
            </a:pPr>
            <a:r>
              <a:rPr lang="en-US" dirty="0"/>
              <a:t>ATIA 2021: AT Connected education presentations are ACVREP, AOTA, ASHA, CRC and IACET CE approved. Please note that sessions are reviewed for specialty CEU eligibility, but not all sessions are approved for specialty CEUs.</a:t>
            </a:r>
          </a:p>
          <a:p>
            <a:pPr lvl="1" fontAlgn="ctr">
              <a:lnSpc>
                <a:spcPct val="105000"/>
              </a:lnSpc>
            </a:pPr>
            <a:r>
              <a:rPr lang="en-US" dirty="0"/>
              <a:t>You will receive a CEU Certificate after submitting an Assessment.  The certificate will be posted to your learner profile. You may submit more than one Assessment for different CEUs for the same education session e.g. ASHA and IACET. </a:t>
            </a:r>
          </a:p>
        </p:txBody>
      </p:sp>
      <p:sp>
        <p:nvSpPr>
          <p:cNvPr id="4" name="Slide Number">
            <a:extLst>
              <a:ext uri="{FF2B5EF4-FFF2-40B4-BE49-F238E27FC236}">
                <a16:creationId xmlns:a16="http://schemas.microsoft.com/office/drawing/2014/main" id="{E261587B-094E-0242-9AE0-CACDCBB128DC}"/>
              </a:ext>
            </a:extLst>
          </p:cNvPr>
          <p:cNvSpPr>
            <a:spLocks noGrp="1"/>
          </p:cNvSpPr>
          <p:nvPr>
            <p:ph type="sldNum" sz="quarter" idx="12"/>
          </p:nvPr>
        </p:nvSpPr>
        <p:spPr/>
        <p:txBody>
          <a:bodyPr/>
          <a:lstStyle/>
          <a:p>
            <a:fld id="{F384F4F3-BCC0-5B4C-A56D-24181432ED18}" type="slidenum">
              <a:rPr lang="en-US" smtClean="0"/>
              <a:t>4</a:t>
            </a:fld>
            <a:endParaRPr lang="en-US"/>
          </a:p>
        </p:txBody>
      </p:sp>
    </p:spTree>
    <p:extLst>
      <p:ext uri="{BB962C8B-B14F-4D97-AF65-F5344CB8AC3E}">
        <p14:creationId xmlns:p14="http://schemas.microsoft.com/office/powerpoint/2010/main" val="1572069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Title Here (Calibri Regular, 24 PT), Content Slide with Header</a:t>
            </a:r>
          </a:p>
        </p:txBody>
      </p:sp>
      <p:sp>
        <p:nvSpPr>
          <p:cNvPr id="3" name="Content">
            <a:extLst>
              <a:ext uri="{FF2B5EF4-FFF2-40B4-BE49-F238E27FC236}">
                <a16:creationId xmlns:a16="http://schemas.microsoft.com/office/drawing/2014/main" id="{9C4D12C0-AB00-D547-8C43-2BA7AEA16E32}"/>
              </a:ext>
            </a:extLst>
          </p:cNvPr>
          <p:cNvSpPr>
            <a:spLocks noGrp="1"/>
          </p:cNvSpPr>
          <p:nvPr>
            <p:ph type="subTitle" idx="1"/>
          </p:nvPr>
        </p:nvSpPr>
        <p:spPr/>
        <p:txBody>
          <a:bodyPr/>
          <a:lstStyle/>
          <a:p>
            <a:r>
              <a:rPr lang="en-US" dirty="0"/>
              <a:t>Text without bullet </a:t>
            </a:r>
          </a:p>
          <a:p>
            <a:pPr lvl="0"/>
            <a:r>
              <a:rPr lang="en-US" dirty="0"/>
              <a:t>First bullet </a:t>
            </a:r>
          </a:p>
          <a:p>
            <a:pPr lvl="1"/>
            <a:r>
              <a:rPr lang="en-US" dirty="0"/>
              <a:t>Second bullet </a:t>
            </a:r>
          </a:p>
          <a:p>
            <a:pPr lvl="2"/>
            <a:r>
              <a:rPr lang="en-US" dirty="0"/>
              <a:t>Third bullet </a:t>
            </a:r>
          </a:p>
          <a:p>
            <a:pPr lvl="3"/>
            <a:r>
              <a:rPr lang="en-US" dirty="0"/>
              <a:t>Fourth bullet</a:t>
            </a:r>
          </a:p>
        </p:txBody>
      </p:sp>
      <p:sp>
        <p:nvSpPr>
          <p:cNvPr id="4" name="Slide Number">
            <a:extLst>
              <a:ext uri="{FF2B5EF4-FFF2-40B4-BE49-F238E27FC236}">
                <a16:creationId xmlns:a16="http://schemas.microsoft.com/office/drawing/2014/main" id="{E27C8857-13C0-A042-9140-443AE7E2A6E2}"/>
              </a:ext>
            </a:extLst>
          </p:cNvPr>
          <p:cNvSpPr>
            <a:spLocks noGrp="1"/>
          </p:cNvSpPr>
          <p:nvPr>
            <p:ph type="sldNum" sz="quarter" idx="12"/>
          </p:nvPr>
        </p:nvSpPr>
        <p:spPr/>
        <p:txBody>
          <a:bodyPr/>
          <a:lstStyle/>
          <a:p>
            <a:fld id="{DE317677-D57C-794B-9F41-12B6091F6124}" type="slidenum">
              <a:rPr lang="en-US" smtClean="0"/>
              <a:pPr/>
              <a:t>5</a:t>
            </a:fld>
            <a:endParaRPr lang="en-US"/>
          </a:p>
        </p:txBody>
      </p:sp>
    </p:spTree>
    <p:extLst>
      <p:ext uri="{BB962C8B-B14F-4D97-AF65-F5344CB8AC3E}">
        <p14:creationId xmlns:p14="http://schemas.microsoft.com/office/powerpoint/2010/main" val="116680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US" dirty="0"/>
              <a:t>Title Here (Calibri Regular, 24 PT), Content Slide</a:t>
            </a:r>
          </a:p>
        </p:txBody>
      </p:sp>
      <p:sp>
        <p:nvSpPr>
          <p:cNvPr id="3" name="Content">
            <a:extLst>
              <a:ext uri="{FF2B5EF4-FFF2-40B4-BE49-F238E27FC236}">
                <a16:creationId xmlns:a16="http://schemas.microsoft.com/office/drawing/2014/main" id="{063839F8-80D7-904C-B8A8-9B489CB63707}"/>
              </a:ext>
            </a:extLst>
          </p:cNvPr>
          <p:cNvSpPr>
            <a:spLocks noGrp="1"/>
          </p:cNvSpPr>
          <p:nvPr>
            <p:ph type="subTitle" idx="1"/>
          </p:nvPr>
        </p:nvSpPr>
        <p:spPr/>
        <p:txBody>
          <a:bodyPr/>
          <a:lstStyle/>
          <a:p>
            <a:r>
              <a:rPr lang="en-US" dirty="0"/>
              <a:t>Text without bullet </a:t>
            </a:r>
          </a:p>
          <a:p>
            <a:pPr lvl="0"/>
            <a:r>
              <a:rPr lang="en-US" dirty="0"/>
              <a:t>First bullet </a:t>
            </a:r>
          </a:p>
          <a:p>
            <a:pPr lvl="1"/>
            <a:r>
              <a:rPr lang="en-US" dirty="0"/>
              <a:t>Second bullet </a:t>
            </a:r>
          </a:p>
          <a:p>
            <a:pPr lvl="2"/>
            <a:r>
              <a:rPr lang="en-US" dirty="0"/>
              <a:t>Third bullet </a:t>
            </a:r>
          </a:p>
          <a:p>
            <a:pPr lvl="3"/>
            <a:r>
              <a:rPr lang="en-US" dirty="0"/>
              <a:t>Fourth bullet </a:t>
            </a:r>
          </a:p>
        </p:txBody>
      </p:sp>
      <p:sp>
        <p:nvSpPr>
          <p:cNvPr id="4" name="Slide Number">
            <a:extLst>
              <a:ext uri="{FF2B5EF4-FFF2-40B4-BE49-F238E27FC236}">
                <a16:creationId xmlns:a16="http://schemas.microsoft.com/office/drawing/2014/main" id="{B41FF7BB-69D9-D740-B9A3-290BD1D2CD66}"/>
              </a:ext>
            </a:extLst>
          </p:cNvPr>
          <p:cNvSpPr>
            <a:spLocks noGrp="1"/>
          </p:cNvSpPr>
          <p:nvPr>
            <p:ph type="sldNum" sz="quarter" idx="12"/>
          </p:nvPr>
        </p:nvSpPr>
        <p:spPr/>
        <p:txBody>
          <a:bodyPr/>
          <a:lstStyle/>
          <a:p>
            <a:fld id="{3C227BEB-8A3B-F241-A7E1-855E870BE287}" type="slidenum">
              <a:rPr lang="en-US" smtClean="0"/>
              <a:pPr/>
              <a:t>6</a:t>
            </a:fld>
            <a:endParaRPr lang="en-US"/>
          </a:p>
        </p:txBody>
      </p:sp>
    </p:spTree>
    <p:extLst>
      <p:ext uri="{BB962C8B-B14F-4D97-AF65-F5344CB8AC3E}">
        <p14:creationId xmlns:p14="http://schemas.microsoft.com/office/powerpoint/2010/main" val="218765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Title Here (Calibri Regular, 24 PT), Content slide with Image</a:t>
            </a:r>
          </a:p>
        </p:txBody>
      </p:sp>
      <p:sp>
        <p:nvSpPr>
          <p:cNvPr id="3" name="Content">
            <a:extLst>
              <a:ext uri="{FF2B5EF4-FFF2-40B4-BE49-F238E27FC236}">
                <a16:creationId xmlns:a16="http://schemas.microsoft.com/office/drawing/2014/main" id="{A854C557-4216-634F-B59D-DBFD90F12C99}"/>
              </a:ext>
            </a:extLst>
          </p:cNvPr>
          <p:cNvSpPr>
            <a:spLocks noGrp="1"/>
          </p:cNvSpPr>
          <p:nvPr>
            <p:ph type="body" sz="quarter" idx="13"/>
          </p:nvPr>
        </p:nvSpPr>
        <p:spPr/>
        <p:txBody>
          <a:bodyPr/>
          <a:lstStyle/>
          <a:p>
            <a:r>
              <a:rPr lang="en-US" dirty="0"/>
              <a:t>Text without bullet </a:t>
            </a:r>
          </a:p>
          <a:p>
            <a:pPr lvl="0"/>
            <a:r>
              <a:rPr lang="en-US" dirty="0"/>
              <a:t>First bullet </a:t>
            </a:r>
          </a:p>
          <a:p>
            <a:pPr lvl="1"/>
            <a:r>
              <a:rPr lang="en-US" dirty="0"/>
              <a:t>Second bullet </a:t>
            </a:r>
          </a:p>
          <a:p>
            <a:pPr lvl="2"/>
            <a:r>
              <a:rPr lang="en-US" dirty="0"/>
              <a:t>Third bullet </a:t>
            </a:r>
          </a:p>
          <a:p>
            <a:pPr lvl="3"/>
            <a:r>
              <a:rPr lang="en-US" dirty="0"/>
              <a:t>Fourth bullet </a:t>
            </a:r>
          </a:p>
        </p:txBody>
      </p:sp>
      <p:sp>
        <p:nvSpPr>
          <p:cNvPr id="9" name="Content Placeholder 8"/>
          <p:cNvSpPr>
            <a:spLocks noGrp="1"/>
          </p:cNvSpPr>
          <p:nvPr>
            <p:ph sz="half" idx="2"/>
          </p:nvPr>
        </p:nvSpPr>
        <p:spPr/>
        <p:txBody>
          <a:bodyPr/>
          <a:lstStyle/>
          <a:p>
            <a:endParaRPr lang="en-US"/>
          </a:p>
        </p:txBody>
      </p:sp>
      <p:sp>
        <p:nvSpPr>
          <p:cNvPr id="5" name="Slide Number">
            <a:extLst>
              <a:ext uri="{FF2B5EF4-FFF2-40B4-BE49-F238E27FC236}">
                <a16:creationId xmlns:a16="http://schemas.microsoft.com/office/drawing/2014/main" id="{300C9CF5-D3B5-9145-A259-FBFF1CDA2202}"/>
              </a:ext>
            </a:extLst>
          </p:cNvPr>
          <p:cNvSpPr>
            <a:spLocks noGrp="1"/>
          </p:cNvSpPr>
          <p:nvPr>
            <p:ph type="sldNum" sz="quarter" idx="12"/>
          </p:nvPr>
        </p:nvSpPr>
        <p:spPr/>
        <p:txBody>
          <a:bodyPr/>
          <a:lstStyle/>
          <a:p>
            <a:fld id="{3C227BEB-8A3B-F241-A7E1-855E870BE287}" type="slidenum">
              <a:rPr lang="en-US" smtClean="0"/>
              <a:pPr/>
              <a:t>7</a:t>
            </a:fld>
            <a:endParaRPr lang="en-US"/>
          </a:p>
        </p:txBody>
      </p:sp>
    </p:spTree>
    <p:extLst>
      <p:ext uri="{BB962C8B-B14F-4D97-AF65-F5344CB8AC3E}">
        <p14:creationId xmlns:p14="http://schemas.microsoft.com/office/powerpoint/2010/main" val="1745604290"/>
      </p:ext>
    </p:extLst>
  </p:cSld>
  <p:clrMapOvr>
    <a:masterClrMapping/>
  </p:clrMapOvr>
</p:sld>
</file>

<file path=ppt/theme/theme1.xml><?xml version="1.0" encoding="utf-8"?>
<a:theme xmlns:a="http://schemas.openxmlformats.org/drawingml/2006/main" name="Title">
  <a:themeElements>
    <a:clrScheme name="ATIA">
      <a:dk1>
        <a:srgbClr val="000000"/>
      </a:dk1>
      <a:lt1>
        <a:srgbClr val="FFFFFF"/>
      </a:lt1>
      <a:dk2>
        <a:srgbClr val="0065A3"/>
      </a:dk2>
      <a:lt2>
        <a:srgbClr val="FFFFFF"/>
      </a:lt2>
      <a:accent1>
        <a:srgbClr val="009DDC"/>
      </a:accent1>
      <a:accent2>
        <a:srgbClr val="0065A3"/>
      </a:accent2>
      <a:accent3>
        <a:srgbClr val="046473"/>
      </a:accent3>
      <a:accent4>
        <a:srgbClr val="74348F"/>
      </a:accent4>
      <a:accent5>
        <a:srgbClr val="53439D"/>
      </a:accent5>
      <a:accent6>
        <a:srgbClr val="009DDC"/>
      </a:accent6>
      <a:hlink>
        <a:srgbClr val="0065A3"/>
      </a:hlink>
      <a:folHlink>
        <a:srgbClr val="036473"/>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ession Info Slide">
  <a:themeElements>
    <a:clrScheme name="ATIA">
      <a:dk1>
        <a:srgbClr val="000000"/>
      </a:dk1>
      <a:lt1>
        <a:srgbClr val="FFFFFF"/>
      </a:lt1>
      <a:dk2>
        <a:srgbClr val="0065A3"/>
      </a:dk2>
      <a:lt2>
        <a:srgbClr val="FFFFFF"/>
      </a:lt2>
      <a:accent1>
        <a:srgbClr val="009DDC"/>
      </a:accent1>
      <a:accent2>
        <a:srgbClr val="0065A3"/>
      </a:accent2>
      <a:accent3>
        <a:srgbClr val="046473"/>
      </a:accent3>
      <a:accent4>
        <a:srgbClr val="74348F"/>
      </a:accent4>
      <a:accent5>
        <a:srgbClr val="53439D"/>
      </a:accent5>
      <a:accent6>
        <a:srgbClr val="009DDC"/>
      </a:accent6>
      <a:hlink>
        <a:srgbClr val="0065A3"/>
      </a:hlink>
      <a:folHlink>
        <a:srgbClr val="03647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ontent Slide">
  <a:themeElements>
    <a:clrScheme name="ATIA">
      <a:dk1>
        <a:srgbClr val="000000"/>
      </a:dk1>
      <a:lt1>
        <a:srgbClr val="FFFFFF"/>
      </a:lt1>
      <a:dk2>
        <a:srgbClr val="0065A3"/>
      </a:dk2>
      <a:lt2>
        <a:srgbClr val="FFFFFF"/>
      </a:lt2>
      <a:accent1>
        <a:srgbClr val="009DDC"/>
      </a:accent1>
      <a:accent2>
        <a:srgbClr val="0065A3"/>
      </a:accent2>
      <a:accent3>
        <a:srgbClr val="046473"/>
      </a:accent3>
      <a:accent4>
        <a:srgbClr val="74348F"/>
      </a:accent4>
      <a:accent5>
        <a:srgbClr val="53439D"/>
      </a:accent5>
      <a:accent6>
        <a:srgbClr val="009DDC"/>
      </a:accent6>
      <a:hlink>
        <a:srgbClr val="0065A3"/>
      </a:hlink>
      <a:folHlink>
        <a:srgbClr val="036473"/>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Section Slide">
  <a:themeElements>
    <a:clrScheme name="ATIA">
      <a:dk1>
        <a:srgbClr val="000000"/>
      </a:dk1>
      <a:lt1>
        <a:srgbClr val="FFFFFF"/>
      </a:lt1>
      <a:dk2>
        <a:srgbClr val="0065A3"/>
      </a:dk2>
      <a:lt2>
        <a:srgbClr val="FFFFFF"/>
      </a:lt2>
      <a:accent1>
        <a:srgbClr val="009DDC"/>
      </a:accent1>
      <a:accent2>
        <a:srgbClr val="0065A3"/>
      </a:accent2>
      <a:accent3>
        <a:srgbClr val="046473"/>
      </a:accent3>
      <a:accent4>
        <a:srgbClr val="74348F"/>
      </a:accent4>
      <a:accent5>
        <a:srgbClr val="53439D"/>
      </a:accent5>
      <a:accent6>
        <a:srgbClr val="009DDC"/>
      </a:accent6>
      <a:hlink>
        <a:srgbClr val="0065A3"/>
      </a:hlink>
      <a:folHlink>
        <a:srgbClr val="036473"/>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531</TotalTime>
  <Words>338</Words>
  <Application>Microsoft Office PowerPoint</Application>
  <PresentationFormat>On-screen Show (16:9)</PresentationFormat>
  <Paragraphs>45</Paragraphs>
  <Slides>7</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7</vt:i4>
      </vt:variant>
    </vt:vector>
  </HeadingPairs>
  <TitlesOfParts>
    <vt:vector size="15" baseType="lpstr">
      <vt:lpstr>Arial</vt:lpstr>
      <vt:lpstr>Calibri</vt:lpstr>
      <vt:lpstr>Courier New</vt:lpstr>
      <vt:lpstr>Wingdings</vt:lpstr>
      <vt:lpstr>Title</vt:lpstr>
      <vt:lpstr>Session Info Slide</vt:lpstr>
      <vt:lpstr>Content Slide</vt:lpstr>
      <vt:lpstr>Section Slide</vt:lpstr>
      <vt:lpstr>Presentation Title  (Calibri Regular, 28.5 PT)</vt:lpstr>
      <vt:lpstr>Speaker Disclosures/Session Disclosure</vt:lpstr>
      <vt:lpstr>Learning Objectives</vt:lpstr>
      <vt:lpstr>Session Evaluation and CEUs</vt:lpstr>
      <vt:lpstr>Title Here (Calibri Regular, 24 PT), Content Slide with Header</vt:lpstr>
      <vt:lpstr>Title Here (Calibri Regular, 24 PT), Content Slide</vt:lpstr>
      <vt:lpstr>Title Here (Calibri Regular, 24 PT), Content slide with Image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Knotts</dc:creator>
  <cp:lastModifiedBy>Caroline VanHowe</cp:lastModifiedBy>
  <cp:revision>42</cp:revision>
  <cp:lastPrinted>2020-08-24T18:32:42Z</cp:lastPrinted>
  <dcterms:created xsi:type="dcterms:W3CDTF">2020-08-24T13:44:14Z</dcterms:created>
  <dcterms:modified xsi:type="dcterms:W3CDTF">2020-09-25T02:45:42Z</dcterms:modified>
</cp:coreProperties>
</file>